
<file path=[Content_Types].xml><?xml version="1.0" encoding="utf-8"?>
<Types xmlns="http://schemas.openxmlformats.org/package/2006/content-types">
  <Default Extension="png" ContentType="image/png"/>
  <Default Extension="rels" ContentType="application/vnd.openxmlformats-package.relationships+xml"/>
  <Default Extension="tif" ContentType="image/ti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15113000" cy="106934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640490" rtl="0" fontAlgn="auto" latinLnBrk="0" hangingPunct="0">
      <a:lnSpc>
        <a:spcPct val="100000"/>
      </a:lnSpc>
      <a:spcBef>
        <a:spcPts val="0"/>
      </a:spcBef>
      <a:spcAft>
        <a:spcPts val="0"/>
      </a:spcAft>
      <a:buClrTx/>
      <a:buSzTx/>
      <a:buFontTx/>
      <a:buNone/>
      <a:tabLst/>
      <a:defRPr kumimoji="0" sz="26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640490" rtl="0" fontAlgn="auto" latinLnBrk="0" hangingPunct="0">
      <a:lnSpc>
        <a:spcPct val="100000"/>
      </a:lnSpc>
      <a:spcBef>
        <a:spcPts val="0"/>
      </a:spcBef>
      <a:spcAft>
        <a:spcPts val="0"/>
      </a:spcAft>
      <a:buClrTx/>
      <a:buSzTx/>
      <a:buFontTx/>
      <a:buNone/>
      <a:tabLst/>
      <a:defRPr kumimoji="0" sz="26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640490" rtl="0" fontAlgn="auto" latinLnBrk="0" hangingPunct="0">
      <a:lnSpc>
        <a:spcPct val="100000"/>
      </a:lnSpc>
      <a:spcBef>
        <a:spcPts val="0"/>
      </a:spcBef>
      <a:spcAft>
        <a:spcPts val="0"/>
      </a:spcAft>
      <a:buClrTx/>
      <a:buSzTx/>
      <a:buFontTx/>
      <a:buNone/>
      <a:tabLst/>
      <a:defRPr kumimoji="0" sz="26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640490" rtl="0" fontAlgn="auto" latinLnBrk="0" hangingPunct="0">
      <a:lnSpc>
        <a:spcPct val="100000"/>
      </a:lnSpc>
      <a:spcBef>
        <a:spcPts val="0"/>
      </a:spcBef>
      <a:spcAft>
        <a:spcPts val="0"/>
      </a:spcAft>
      <a:buClrTx/>
      <a:buSzTx/>
      <a:buFontTx/>
      <a:buNone/>
      <a:tabLst/>
      <a:defRPr kumimoji="0" sz="26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640490" rtl="0" fontAlgn="auto" latinLnBrk="0" hangingPunct="0">
      <a:lnSpc>
        <a:spcPct val="100000"/>
      </a:lnSpc>
      <a:spcBef>
        <a:spcPts val="0"/>
      </a:spcBef>
      <a:spcAft>
        <a:spcPts val="0"/>
      </a:spcAft>
      <a:buClrTx/>
      <a:buSzTx/>
      <a:buFontTx/>
      <a:buNone/>
      <a:tabLst/>
      <a:defRPr kumimoji="0" sz="26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640490" rtl="0" fontAlgn="auto" latinLnBrk="0" hangingPunct="0">
      <a:lnSpc>
        <a:spcPct val="100000"/>
      </a:lnSpc>
      <a:spcBef>
        <a:spcPts val="0"/>
      </a:spcBef>
      <a:spcAft>
        <a:spcPts val="0"/>
      </a:spcAft>
      <a:buClrTx/>
      <a:buSzTx/>
      <a:buFontTx/>
      <a:buNone/>
      <a:tabLst/>
      <a:defRPr kumimoji="0" sz="26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640490" rtl="0" fontAlgn="auto" latinLnBrk="0" hangingPunct="0">
      <a:lnSpc>
        <a:spcPct val="100000"/>
      </a:lnSpc>
      <a:spcBef>
        <a:spcPts val="0"/>
      </a:spcBef>
      <a:spcAft>
        <a:spcPts val="0"/>
      </a:spcAft>
      <a:buClrTx/>
      <a:buSzTx/>
      <a:buFontTx/>
      <a:buNone/>
      <a:tabLst/>
      <a:defRPr kumimoji="0" sz="26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640490" rtl="0" fontAlgn="auto" latinLnBrk="0" hangingPunct="0">
      <a:lnSpc>
        <a:spcPct val="100000"/>
      </a:lnSpc>
      <a:spcBef>
        <a:spcPts val="0"/>
      </a:spcBef>
      <a:spcAft>
        <a:spcPts val="0"/>
      </a:spcAft>
      <a:buClrTx/>
      <a:buSzTx/>
      <a:buFontTx/>
      <a:buNone/>
      <a:tabLst/>
      <a:defRPr kumimoji="0" sz="26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640490" rtl="0" fontAlgn="auto" latinLnBrk="0" hangingPunct="0">
      <a:lnSpc>
        <a:spcPct val="100000"/>
      </a:lnSpc>
      <a:spcBef>
        <a:spcPts val="0"/>
      </a:spcBef>
      <a:spcAft>
        <a:spcPts val="0"/>
      </a:spcAft>
      <a:buClrTx/>
      <a:buSzTx/>
      <a:buFontTx/>
      <a:buNone/>
      <a:tabLst/>
      <a:defRPr kumimoji="0" sz="26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NDERLAND, Emma (LONDON NORTH WEST UNIVERSITY HEALTHCARE NHS TRUST)" initials="ST" lastIdx="7" clrIdx="0"/>
  <p:cmAuthor id="2" name="Adelaide Spicer" initials="A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333"/>
    <p:restoredTop sz="83585"/>
  </p:normalViewPr>
  <p:slideViewPr>
    <p:cSldViewPr snapToGrid="0" snapToObjects="1">
      <p:cViewPr varScale="1">
        <p:scale>
          <a:sx n="36" d="100"/>
          <a:sy n="36" d="100"/>
        </p:scale>
        <p:origin x="81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gan Peng" userId="63bd4e43-394f-4b2b-86d3-41b1d6719f88" providerId="ADAL" clId="{2E385683-22F7-4072-9A21-212A8C4AB40F}"/>
    <pc:docChg chg="modSld">
      <pc:chgData name="Megan Peng" userId="63bd4e43-394f-4b2b-86d3-41b1d6719f88" providerId="ADAL" clId="{2E385683-22F7-4072-9A21-212A8C4AB40F}" dt="2022-04-13T12:17:45.996" v="0" actId="20577"/>
      <pc:docMkLst>
        <pc:docMk/>
      </pc:docMkLst>
      <pc:sldChg chg="modSp mod">
        <pc:chgData name="Megan Peng" userId="63bd4e43-394f-4b2b-86d3-41b1d6719f88" providerId="ADAL" clId="{2E385683-22F7-4072-9A21-212A8C4AB40F}" dt="2022-04-13T12:17:45.996" v="0" actId="20577"/>
        <pc:sldMkLst>
          <pc:docMk/>
          <pc:sldMk cId="3305904421" sldId="258"/>
        </pc:sldMkLst>
        <pc:spChg chg="mod">
          <ac:chgData name="Megan Peng" userId="63bd4e43-394f-4b2b-86d3-41b1d6719f88" providerId="ADAL" clId="{2E385683-22F7-4072-9A21-212A8C4AB40F}" dt="2022-04-13T12:17:45.996" v="0" actId="20577"/>
          <ac:spMkLst>
            <pc:docMk/>
            <pc:sldMk cId="3305904421" sldId="258"/>
            <ac:spMk id="17" creationId="{8D523F7E-A1BE-5C4C-A4CA-43464C547F0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97000566"/>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06475" y="685800"/>
            <a:ext cx="484505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28816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13"/>
          </p:nvPr>
        </p:nvSpPr>
        <p:spPr>
          <a:xfrm>
            <a:off x="2209800" y="737956"/>
            <a:ext cx="10693401" cy="6474520"/>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1819936" y="7365636"/>
            <a:ext cx="11473128" cy="1559455"/>
          </a:xfrm>
          <a:prstGeom prst="rect">
            <a:avLst/>
          </a:prstGeom>
        </p:spPr>
        <p:txBody>
          <a:bodyPr anchor="b"/>
          <a:lstStyle/>
          <a:p>
            <a:r>
              <a:t>Title Text</a:t>
            </a:r>
          </a:p>
        </p:txBody>
      </p:sp>
      <p:sp>
        <p:nvSpPr>
          <p:cNvPr id="22" name="Body Level One…"/>
          <p:cNvSpPr txBox="1">
            <a:spLocks noGrp="1"/>
          </p:cNvSpPr>
          <p:nvPr>
            <p:ph type="body" sz="quarter" idx="1"/>
          </p:nvPr>
        </p:nvSpPr>
        <p:spPr>
          <a:xfrm>
            <a:off x="1819936" y="8939014"/>
            <a:ext cx="11473128" cy="1239210"/>
          </a:xfrm>
          <a:prstGeom prst="rect">
            <a:avLst/>
          </a:prstGeom>
        </p:spPr>
        <p:txBody>
          <a:bodyPr anchor="t"/>
          <a:lstStyle>
            <a:lvl1pPr marL="0" indent="0" algn="ctr">
              <a:spcBef>
                <a:spcPts val="0"/>
              </a:spcBef>
              <a:buSzTx/>
              <a:buNone/>
              <a:defRPr sz="4000"/>
            </a:lvl1pPr>
            <a:lvl2pPr marL="0" indent="0" algn="ctr">
              <a:spcBef>
                <a:spcPts val="0"/>
              </a:spcBef>
              <a:buSzTx/>
              <a:buNone/>
              <a:defRPr sz="4000"/>
            </a:lvl2pPr>
            <a:lvl3pPr marL="0" indent="0" algn="ctr">
              <a:spcBef>
                <a:spcPts val="0"/>
              </a:spcBef>
              <a:buSzTx/>
              <a:buNone/>
              <a:defRPr sz="4000"/>
            </a:lvl3pPr>
            <a:lvl4pPr marL="0" indent="0" algn="ctr">
              <a:spcBef>
                <a:spcPts val="0"/>
              </a:spcBef>
              <a:buSzTx/>
              <a:buNone/>
              <a:defRPr sz="4000"/>
            </a:lvl4pPr>
            <a:lvl5pPr marL="0" indent="0" algn="ctr">
              <a:spcBef>
                <a:spcPts val="0"/>
              </a:spcBef>
              <a:buSzTx/>
              <a:buNone/>
              <a:defRPr sz="4000"/>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13"/>
          </p:nvPr>
        </p:nvSpPr>
        <p:spPr>
          <a:xfrm>
            <a:off x="427566" y="0"/>
            <a:ext cx="14257868" cy="10693401"/>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1819936" y="3536619"/>
            <a:ext cx="11473128" cy="3620162"/>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sz="half" idx="13"/>
          </p:nvPr>
        </p:nvSpPr>
        <p:spPr>
          <a:xfrm>
            <a:off x="7793202" y="696185"/>
            <a:ext cx="5847954" cy="9008633"/>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1471844" y="696185"/>
            <a:ext cx="5847954" cy="4372041"/>
          </a:xfrm>
          <a:prstGeom prst="rect">
            <a:avLst/>
          </a:prstGeom>
        </p:spPr>
        <p:txBody>
          <a:bodyPr anchor="b"/>
          <a:lstStyle>
            <a:lvl1pPr>
              <a:defRPr sz="6400"/>
            </a:lvl1pPr>
          </a:lstStyle>
          <a:p>
            <a:r>
              <a:t>Title Text</a:t>
            </a:r>
          </a:p>
        </p:txBody>
      </p:sp>
      <p:sp>
        <p:nvSpPr>
          <p:cNvPr id="40" name="Body Level One…"/>
          <p:cNvSpPr txBox="1">
            <a:spLocks noGrp="1"/>
          </p:cNvSpPr>
          <p:nvPr>
            <p:ph type="body" sz="quarter" idx="1"/>
          </p:nvPr>
        </p:nvSpPr>
        <p:spPr>
          <a:xfrm>
            <a:off x="1471844" y="5179615"/>
            <a:ext cx="5847954" cy="4511279"/>
          </a:xfrm>
          <a:prstGeom prst="rect">
            <a:avLst/>
          </a:prstGeom>
        </p:spPr>
        <p:txBody>
          <a:bodyPr anchor="t"/>
          <a:lstStyle>
            <a:lvl1pPr marL="0" indent="0" algn="ctr">
              <a:spcBef>
                <a:spcPts val="0"/>
              </a:spcBef>
              <a:buSzTx/>
              <a:buNone/>
              <a:defRPr sz="4000"/>
            </a:lvl1pPr>
            <a:lvl2pPr marL="0" indent="0" algn="ctr">
              <a:spcBef>
                <a:spcPts val="0"/>
              </a:spcBef>
              <a:buSzTx/>
              <a:buNone/>
              <a:defRPr sz="4000"/>
            </a:lvl2pPr>
            <a:lvl3pPr marL="0" indent="0" algn="ctr">
              <a:spcBef>
                <a:spcPts val="0"/>
              </a:spcBef>
              <a:buSzTx/>
              <a:buNone/>
              <a:defRPr sz="4000"/>
            </a:lvl3pPr>
            <a:lvl4pPr marL="0" indent="0" algn="ctr">
              <a:spcBef>
                <a:spcPts val="0"/>
              </a:spcBef>
              <a:buSzTx/>
              <a:buNone/>
              <a:defRPr sz="4000"/>
            </a:lvl4pPr>
            <a:lvl5pPr marL="0" indent="0" algn="ctr">
              <a:spcBef>
                <a:spcPts val="0"/>
              </a:spcBef>
              <a:buSzTx/>
              <a:buNone/>
              <a:defRPr sz="4000"/>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13"/>
          </p:nvPr>
        </p:nvSpPr>
        <p:spPr>
          <a:xfrm>
            <a:off x="7793202" y="2840434"/>
            <a:ext cx="5847954" cy="6892231"/>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1471844" y="2840434"/>
            <a:ext cx="5847954" cy="6892231"/>
          </a:xfrm>
          <a:prstGeom prst="rect">
            <a:avLst/>
          </a:prstGeom>
        </p:spPr>
        <p:txBody>
          <a:bodyPr/>
          <a:lstStyle>
            <a:lvl1pPr marL="367392" indent="-367392">
              <a:spcBef>
                <a:spcPts val="3500"/>
              </a:spcBef>
              <a:defRPr sz="3000"/>
            </a:lvl1pPr>
            <a:lvl2pPr marL="710292" indent="-367392">
              <a:spcBef>
                <a:spcPts val="3500"/>
              </a:spcBef>
              <a:defRPr sz="3000"/>
            </a:lvl2pPr>
            <a:lvl3pPr marL="1053192" indent="-367392">
              <a:spcBef>
                <a:spcPts val="3500"/>
              </a:spcBef>
              <a:defRPr sz="3000"/>
            </a:lvl3pPr>
            <a:lvl4pPr marL="1396092" indent="-367392">
              <a:spcBef>
                <a:spcPts val="3500"/>
              </a:spcBef>
              <a:defRPr sz="3000"/>
            </a:lvl4pPr>
            <a:lvl5pPr marL="1738992" indent="-367392">
              <a:spcBef>
                <a:spcPts val="3500"/>
              </a:spcBef>
              <a:defRPr sz="3000"/>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xfrm>
            <a:off x="7377763" y="10192146"/>
            <a:ext cx="350049" cy="352691"/>
          </a:xfrm>
          <a:prstGeom prst="rect">
            <a:avLst/>
          </a:prstGeom>
        </p:spPr>
        <p:txBody>
          <a:bodyPr/>
          <a:lstStyle>
            <a:lvl1pPr>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1471844" y="1392369"/>
            <a:ext cx="12169312" cy="7908661"/>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13"/>
          </p:nvPr>
        </p:nvSpPr>
        <p:spPr>
          <a:xfrm>
            <a:off x="7793202" y="5583402"/>
            <a:ext cx="5847954" cy="4135340"/>
          </a:xfrm>
          <a:prstGeom prst="rect">
            <a:avLst/>
          </a:prstGeom>
        </p:spPr>
        <p:txBody>
          <a:bodyPr lIns="91439" tIns="45719" rIns="91439" bIns="45719" anchor="t">
            <a:noAutofit/>
          </a:bodyPr>
          <a:lstStyle/>
          <a:p>
            <a:endParaRPr/>
          </a:p>
        </p:txBody>
      </p:sp>
      <p:sp>
        <p:nvSpPr>
          <p:cNvPr id="84" name="Image"/>
          <p:cNvSpPr>
            <a:spLocks noGrp="1"/>
          </p:cNvSpPr>
          <p:nvPr>
            <p:ph type="pic" sz="quarter" idx="14"/>
          </p:nvPr>
        </p:nvSpPr>
        <p:spPr>
          <a:xfrm>
            <a:off x="7793202" y="974659"/>
            <a:ext cx="5847954" cy="4135339"/>
          </a:xfrm>
          <a:prstGeom prst="rect">
            <a:avLst/>
          </a:prstGeom>
        </p:spPr>
        <p:txBody>
          <a:bodyPr lIns="91439" tIns="45719" rIns="91439" bIns="45719" anchor="t">
            <a:noAutofit/>
          </a:bodyPr>
          <a:lstStyle/>
          <a:p>
            <a:endParaRPr/>
          </a:p>
        </p:txBody>
      </p:sp>
      <p:sp>
        <p:nvSpPr>
          <p:cNvPr id="85" name="Image"/>
          <p:cNvSpPr>
            <a:spLocks noGrp="1"/>
          </p:cNvSpPr>
          <p:nvPr>
            <p:ph type="pic" sz="half" idx="15"/>
          </p:nvPr>
        </p:nvSpPr>
        <p:spPr>
          <a:xfrm>
            <a:off x="1471844" y="974659"/>
            <a:ext cx="5847954" cy="8744082"/>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13"/>
          </p:nvPr>
        </p:nvSpPr>
        <p:spPr>
          <a:xfrm>
            <a:off x="1819936" y="6975772"/>
            <a:ext cx="11473128" cy="508545"/>
          </a:xfrm>
          <a:prstGeom prst="rect">
            <a:avLst/>
          </a:prstGeom>
        </p:spPr>
        <p:txBody>
          <a:bodyPr anchor="t">
            <a:spAutoFit/>
          </a:bodyPr>
          <a:lstStyle>
            <a:lvl1pPr marL="0" indent="0" algn="ctr">
              <a:spcBef>
                <a:spcPts val="0"/>
              </a:spcBef>
              <a:buSzTx/>
              <a:buNone/>
              <a:defRPr sz="2600" i="1"/>
            </a:lvl1pPr>
          </a:lstStyle>
          <a:p>
            <a:r>
              <a:t>–Johnny Appleseed</a:t>
            </a:r>
          </a:p>
        </p:txBody>
      </p:sp>
      <p:sp>
        <p:nvSpPr>
          <p:cNvPr id="94" name="“Type a quote here.”"/>
          <p:cNvSpPr txBox="1">
            <a:spLocks noGrp="1"/>
          </p:cNvSpPr>
          <p:nvPr>
            <p:ph type="body" sz="quarter" idx="14"/>
          </p:nvPr>
        </p:nvSpPr>
        <p:spPr>
          <a:xfrm>
            <a:off x="1819936" y="4675981"/>
            <a:ext cx="11473128" cy="673101"/>
          </a:xfrm>
          <a:prstGeom prst="rect">
            <a:avLst/>
          </a:prstGeom>
        </p:spPr>
        <p:txBody>
          <a:bodyPr>
            <a:spAutoFit/>
          </a:bodyPr>
          <a:lstStyle>
            <a:lvl1pPr marL="0" indent="0" algn="ctr">
              <a:spcBef>
                <a:spcPts val="0"/>
              </a:spcBef>
              <a:buSzTx/>
              <a:buNone/>
              <a:defRPr sz="36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1471844" y="278474"/>
            <a:ext cx="12169312" cy="2367029"/>
          </a:xfrm>
          <a:prstGeom prst="rect">
            <a:avLst/>
          </a:prstGeom>
          <a:ln w="12700">
            <a:miter lim="400000"/>
          </a:ln>
          <a:extLst>
            <a:ext uri="{C572A759-6A51-4108-AA02-DFA0A04FC94B}">
              <ma14:wrappingTextBoxFlag xmlns="" xmlns:ma14="http://schemas.microsoft.com/office/mac/drawingml/2011/main" val="1"/>
            </a:ext>
          </a:extLst>
        </p:spPr>
        <p:txBody>
          <a:bodyPr lIns="55694" tIns="55694" rIns="55694" bIns="55694" anchor="ctr">
            <a:normAutofit/>
          </a:bodyPr>
          <a:lstStyle/>
          <a:p>
            <a:r>
              <a:t>Title Text</a:t>
            </a:r>
          </a:p>
        </p:txBody>
      </p:sp>
      <p:sp>
        <p:nvSpPr>
          <p:cNvPr id="3" name="Body Level One…"/>
          <p:cNvSpPr txBox="1">
            <a:spLocks noGrp="1"/>
          </p:cNvSpPr>
          <p:nvPr>
            <p:ph type="body" idx="1"/>
          </p:nvPr>
        </p:nvSpPr>
        <p:spPr>
          <a:xfrm>
            <a:off x="1471844" y="2840434"/>
            <a:ext cx="12169312" cy="6892231"/>
          </a:xfrm>
          <a:prstGeom prst="rect">
            <a:avLst/>
          </a:prstGeom>
          <a:ln w="12700">
            <a:miter lim="400000"/>
          </a:ln>
          <a:extLst>
            <a:ext uri="{C572A759-6A51-4108-AA02-DFA0A04FC94B}">
              <ma14:wrappingTextBoxFlag xmlns="" xmlns:ma14="http://schemas.microsoft.com/office/mac/drawingml/2011/main" val="1"/>
            </a:ext>
          </a:extLst>
        </p:spPr>
        <p:txBody>
          <a:bodyPr lIns="55694" tIns="55694" rIns="55694" bIns="55694"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7377763" y="10192146"/>
            <a:ext cx="350049" cy="334097"/>
          </a:xfrm>
          <a:prstGeom prst="rect">
            <a:avLst/>
          </a:prstGeom>
          <a:ln w="12700">
            <a:miter lim="400000"/>
          </a:ln>
        </p:spPr>
        <p:txBody>
          <a:bodyPr wrap="none" lIns="55694" tIns="55694" rIns="55694" bIns="55694">
            <a:spAutoFit/>
          </a:bodyPr>
          <a:lstStyle>
            <a:lvl1pPr>
              <a:defRPr sz="16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spd="med"/>
  <p:txStyles>
    <p:titleStyle>
      <a:lvl1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1pPr>
      <a:lvl2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2pPr>
      <a:lvl3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3pPr>
      <a:lvl4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4pPr>
      <a:lvl5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5pPr>
      <a:lvl6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6pPr>
      <a:lvl7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7pPr>
      <a:lvl8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8pPr>
      <a:lvl9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9pPr>
    </p:titleStyle>
    <p:bodyStyle>
      <a:lvl1pPr marL="472281" marR="0" indent="-472281" algn="l" defTabSz="640490" rtl="0" latinLnBrk="0">
        <a:lnSpc>
          <a:spcPct val="100000"/>
        </a:lnSpc>
        <a:spcBef>
          <a:spcPts val="4600"/>
        </a:spcBef>
        <a:spcAft>
          <a:spcPts val="0"/>
        </a:spcAft>
        <a:buClrTx/>
        <a:buSzPct val="145000"/>
        <a:buFontTx/>
        <a:buChar char="•"/>
        <a:tabLst/>
        <a:defRPr sz="3400" b="0" i="0" u="none" strike="noStrike" cap="none" spc="0" baseline="0">
          <a:ln>
            <a:noFill/>
          </a:ln>
          <a:solidFill>
            <a:srgbClr val="000000"/>
          </a:solidFill>
          <a:uFillTx/>
          <a:latin typeface="Helvetica Neue"/>
          <a:ea typeface="Helvetica Neue"/>
          <a:cs typeface="Helvetica Neue"/>
          <a:sym typeface="Helvetica Neue"/>
        </a:defRPr>
      </a:lvl1pPr>
      <a:lvl2pPr marL="916781" marR="0" indent="-472281" algn="l" defTabSz="640490" rtl="0" latinLnBrk="0">
        <a:lnSpc>
          <a:spcPct val="100000"/>
        </a:lnSpc>
        <a:spcBef>
          <a:spcPts val="4600"/>
        </a:spcBef>
        <a:spcAft>
          <a:spcPts val="0"/>
        </a:spcAft>
        <a:buClrTx/>
        <a:buSzPct val="145000"/>
        <a:buFontTx/>
        <a:buChar char="•"/>
        <a:tabLst/>
        <a:defRPr sz="3400" b="0" i="0" u="none" strike="noStrike" cap="none" spc="0" baseline="0">
          <a:ln>
            <a:noFill/>
          </a:ln>
          <a:solidFill>
            <a:srgbClr val="000000"/>
          </a:solidFill>
          <a:uFillTx/>
          <a:latin typeface="Helvetica Neue"/>
          <a:ea typeface="Helvetica Neue"/>
          <a:cs typeface="Helvetica Neue"/>
          <a:sym typeface="Helvetica Neue"/>
        </a:defRPr>
      </a:lvl2pPr>
      <a:lvl3pPr marL="1361281" marR="0" indent="-472281" algn="l" defTabSz="640490" rtl="0" latinLnBrk="0">
        <a:lnSpc>
          <a:spcPct val="100000"/>
        </a:lnSpc>
        <a:spcBef>
          <a:spcPts val="4600"/>
        </a:spcBef>
        <a:spcAft>
          <a:spcPts val="0"/>
        </a:spcAft>
        <a:buClrTx/>
        <a:buSzPct val="145000"/>
        <a:buFontTx/>
        <a:buChar char="•"/>
        <a:tabLst/>
        <a:defRPr sz="3400" b="0" i="0" u="none" strike="noStrike" cap="none" spc="0" baseline="0">
          <a:ln>
            <a:noFill/>
          </a:ln>
          <a:solidFill>
            <a:srgbClr val="000000"/>
          </a:solidFill>
          <a:uFillTx/>
          <a:latin typeface="Helvetica Neue"/>
          <a:ea typeface="Helvetica Neue"/>
          <a:cs typeface="Helvetica Neue"/>
          <a:sym typeface="Helvetica Neue"/>
        </a:defRPr>
      </a:lvl3pPr>
      <a:lvl4pPr marL="1805781" marR="0" indent="-472281" algn="l" defTabSz="640490" rtl="0" latinLnBrk="0">
        <a:lnSpc>
          <a:spcPct val="100000"/>
        </a:lnSpc>
        <a:spcBef>
          <a:spcPts val="4600"/>
        </a:spcBef>
        <a:spcAft>
          <a:spcPts val="0"/>
        </a:spcAft>
        <a:buClrTx/>
        <a:buSzPct val="145000"/>
        <a:buFontTx/>
        <a:buChar char="•"/>
        <a:tabLst/>
        <a:defRPr sz="3400" b="0" i="0" u="none" strike="noStrike" cap="none" spc="0" baseline="0">
          <a:ln>
            <a:noFill/>
          </a:ln>
          <a:solidFill>
            <a:srgbClr val="000000"/>
          </a:solidFill>
          <a:uFillTx/>
          <a:latin typeface="Helvetica Neue"/>
          <a:ea typeface="Helvetica Neue"/>
          <a:cs typeface="Helvetica Neue"/>
          <a:sym typeface="Helvetica Neue"/>
        </a:defRPr>
      </a:lvl4pPr>
      <a:lvl5pPr marL="2250281" marR="0" indent="-472281" algn="l" defTabSz="640490" rtl="0" latinLnBrk="0">
        <a:lnSpc>
          <a:spcPct val="100000"/>
        </a:lnSpc>
        <a:spcBef>
          <a:spcPts val="4600"/>
        </a:spcBef>
        <a:spcAft>
          <a:spcPts val="0"/>
        </a:spcAft>
        <a:buClrTx/>
        <a:buSzPct val="145000"/>
        <a:buFontTx/>
        <a:buChar char="•"/>
        <a:tabLst/>
        <a:defRPr sz="3400" b="0" i="0" u="none" strike="noStrike" cap="none" spc="0" baseline="0">
          <a:ln>
            <a:noFill/>
          </a:ln>
          <a:solidFill>
            <a:srgbClr val="000000"/>
          </a:solidFill>
          <a:uFillTx/>
          <a:latin typeface="Helvetica Neue"/>
          <a:ea typeface="Helvetica Neue"/>
          <a:cs typeface="Helvetica Neue"/>
          <a:sym typeface="Helvetica Neue"/>
        </a:defRPr>
      </a:lvl5pPr>
      <a:lvl6pPr marL="2694781" marR="0" indent="-472281" algn="l" defTabSz="640490" rtl="0" latinLnBrk="0">
        <a:lnSpc>
          <a:spcPct val="100000"/>
        </a:lnSpc>
        <a:spcBef>
          <a:spcPts val="4600"/>
        </a:spcBef>
        <a:spcAft>
          <a:spcPts val="0"/>
        </a:spcAft>
        <a:buClrTx/>
        <a:buSzPct val="145000"/>
        <a:buFontTx/>
        <a:buChar char="•"/>
        <a:tabLst/>
        <a:defRPr sz="3400" b="0" i="0" u="none" strike="noStrike" cap="none" spc="0" baseline="0">
          <a:ln>
            <a:noFill/>
          </a:ln>
          <a:solidFill>
            <a:srgbClr val="000000"/>
          </a:solidFill>
          <a:uFillTx/>
          <a:latin typeface="Helvetica Neue"/>
          <a:ea typeface="Helvetica Neue"/>
          <a:cs typeface="Helvetica Neue"/>
          <a:sym typeface="Helvetica Neue"/>
        </a:defRPr>
      </a:lvl6pPr>
      <a:lvl7pPr marL="3139281" marR="0" indent="-472281" algn="l" defTabSz="640490" rtl="0" latinLnBrk="0">
        <a:lnSpc>
          <a:spcPct val="100000"/>
        </a:lnSpc>
        <a:spcBef>
          <a:spcPts val="4600"/>
        </a:spcBef>
        <a:spcAft>
          <a:spcPts val="0"/>
        </a:spcAft>
        <a:buClrTx/>
        <a:buSzPct val="145000"/>
        <a:buFontTx/>
        <a:buChar char="•"/>
        <a:tabLst/>
        <a:defRPr sz="3400" b="0" i="0" u="none" strike="noStrike" cap="none" spc="0" baseline="0">
          <a:ln>
            <a:noFill/>
          </a:ln>
          <a:solidFill>
            <a:srgbClr val="000000"/>
          </a:solidFill>
          <a:uFillTx/>
          <a:latin typeface="Helvetica Neue"/>
          <a:ea typeface="Helvetica Neue"/>
          <a:cs typeface="Helvetica Neue"/>
          <a:sym typeface="Helvetica Neue"/>
        </a:defRPr>
      </a:lvl7pPr>
      <a:lvl8pPr marL="3583781" marR="0" indent="-472281" algn="l" defTabSz="640490" rtl="0" latinLnBrk="0">
        <a:lnSpc>
          <a:spcPct val="100000"/>
        </a:lnSpc>
        <a:spcBef>
          <a:spcPts val="4600"/>
        </a:spcBef>
        <a:spcAft>
          <a:spcPts val="0"/>
        </a:spcAft>
        <a:buClrTx/>
        <a:buSzPct val="145000"/>
        <a:buFontTx/>
        <a:buChar char="•"/>
        <a:tabLst/>
        <a:defRPr sz="3400" b="0" i="0" u="none" strike="noStrike" cap="none" spc="0" baseline="0">
          <a:ln>
            <a:noFill/>
          </a:ln>
          <a:solidFill>
            <a:srgbClr val="000000"/>
          </a:solidFill>
          <a:uFillTx/>
          <a:latin typeface="Helvetica Neue"/>
          <a:ea typeface="Helvetica Neue"/>
          <a:cs typeface="Helvetica Neue"/>
          <a:sym typeface="Helvetica Neue"/>
        </a:defRPr>
      </a:lvl8pPr>
      <a:lvl9pPr marL="4028281" marR="0" indent="-472281" algn="l" defTabSz="640490" rtl="0" latinLnBrk="0">
        <a:lnSpc>
          <a:spcPct val="100000"/>
        </a:lnSpc>
        <a:spcBef>
          <a:spcPts val="4600"/>
        </a:spcBef>
        <a:spcAft>
          <a:spcPts val="0"/>
        </a:spcAft>
        <a:buClrTx/>
        <a:buSzPct val="145000"/>
        <a:buFontTx/>
        <a:buChar char="•"/>
        <a:tabLst/>
        <a:defRPr sz="3400" b="0" i="0" u="none" strike="noStrike" cap="none" spc="0" baseline="0">
          <a:ln>
            <a:noFill/>
          </a:ln>
          <a:solidFill>
            <a:srgbClr val="000000"/>
          </a:solidFill>
          <a:uFillTx/>
          <a:latin typeface="Helvetica Neue"/>
          <a:ea typeface="Helvetica Neue"/>
          <a:cs typeface="Helvetica Neue"/>
          <a:sym typeface="Helvetica Neue"/>
        </a:defRPr>
      </a:lvl9pPr>
    </p:bodyStyle>
    <p:otherStyle>
      <a:lvl1pPr marL="0" marR="0" indent="0" algn="ctr" defTabSz="64049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1pPr>
      <a:lvl2pPr marL="0" marR="0" indent="228600" algn="ctr" defTabSz="64049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2pPr>
      <a:lvl3pPr marL="0" marR="0" indent="457200" algn="ctr" defTabSz="64049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3pPr>
      <a:lvl4pPr marL="0" marR="0" indent="685800" algn="ctr" defTabSz="64049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4pPr>
      <a:lvl5pPr marL="0" marR="0" indent="914400" algn="ctr" defTabSz="64049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5pPr>
      <a:lvl6pPr marL="0" marR="0" indent="1143000" algn="ctr" defTabSz="64049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6pPr>
      <a:lvl7pPr marL="0" marR="0" indent="1371600" algn="ctr" defTabSz="64049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7pPr>
      <a:lvl8pPr marL="0" marR="0" indent="1600200" algn="ctr" defTabSz="64049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8pPr>
      <a:lvl9pPr marL="0" marR="0" indent="1828800" algn="ctr" defTabSz="64049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7FF420C-A3C8-B242-94C9-1A4D58CE55DB}"/>
              </a:ext>
            </a:extLst>
          </p:cNvPr>
          <p:cNvSpPr/>
          <p:nvPr/>
        </p:nvSpPr>
        <p:spPr>
          <a:xfrm>
            <a:off x="0" y="-27573"/>
            <a:ext cx="15113000" cy="1819797"/>
          </a:xfrm>
          <a:prstGeom prst="rect">
            <a:avLst/>
          </a:prstGeom>
          <a:solidFill>
            <a:schemeClr val="tx2">
              <a:lumMod val="20000"/>
              <a:lumOff val="8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5694" tIns="55694" rIns="55694" bIns="55694" numCol="1" spcCol="38100" rtlCol="0" anchor="ctr">
            <a:spAutoFit/>
          </a:bodyPr>
          <a:lstStyle/>
          <a:p>
            <a:pPr marL="0" marR="0" indent="0" algn="ctr" defTabSz="640490"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FFFFFF"/>
              </a:solidFill>
              <a:effectLst/>
              <a:uFillTx/>
              <a:latin typeface="+mn-lt"/>
              <a:ea typeface="+mn-ea"/>
              <a:cs typeface="+mn-cs"/>
              <a:sym typeface="Helvetica Neue Medium"/>
            </a:endParaRPr>
          </a:p>
        </p:txBody>
      </p:sp>
      <p:sp>
        <p:nvSpPr>
          <p:cNvPr id="12" name="Rectangle 11">
            <a:extLst>
              <a:ext uri="{FF2B5EF4-FFF2-40B4-BE49-F238E27FC236}">
                <a16:creationId xmlns:a16="http://schemas.microsoft.com/office/drawing/2014/main" id="{CE85EA59-13A7-244D-A711-8AB9D8C42938}"/>
              </a:ext>
            </a:extLst>
          </p:cNvPr>
          <p:cNvSpPr/>
          <p:nvPr/>
        </p:nvSpPr>
        <p:spPr>
          <a:xfrm>
            <a:off x="0" y="8126904"/>
            <a:ext cx="15113000" cy="2594069"/>
          </a:xfrm>
          <a:prstGeom prst="rect">
            <a:avLst/>
          </a:prstGeom>
          <a:solidFill>
            <a:schemeClr val="accent1">
              <a:lumMod val="20000"/>
              <a:lumOff val="8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5694" tIns="55694" rIns="55694" bIns="55694" numCol="1" spcCol="38100" rtlCol="0" anchor="ctr">
            <a:spAutoFit/>
          </a:bodyPr>
          <a:lstStyle/>
          <a:p>
            <a:pPr marL="0" marR="0" indent="0" algn="ctr" defTabSz="640490"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FFFFFF"/>
              </a:solidFill>
              <a:effectLst/>
              <a:uFillTx/>
              <a:latin typeface="+mn-lt"/>
              <a:ea typeface="+mn-ea"/>
              <a:cs typeface="+mn-cs"/>
              <a:sym typeface="Helvetica Neue Medium"/>
            </a:endParaRPr>
          </a:p>
        </p:txBody>
      </p:sp>
      <p:pic>
        <p:nvPicPr>
          <p:cNvPr id="14" name="Image" descr="Image">
            <a:extLst>
              <a:ext uri="{FF2B5EF4-FFF2-40B4-BE49-F238E27FC236}">
                <a16:creationId xmlns:a16="http://schemas.microsoft.com/office/drawing/2014/main" id="{175035B7-1198-1A4A-AC84-1F013A7D7679}"/>
              </a:ext>
            </a:extLst>
          </p:cNvPr>
          <p:cNvPicPr>
            <a:picLocks noChangeAspect="1"/>
          </p:cNvPicPr>
          <p:nvPr/>
        </p:nvPicPr>
        <p:blipFill>
          <a:blip r:embed="rId3"/>
          <a:stretch>
            <a:fillRect/>
          </a:stretch>
        </p:blipFill>
        <p:spPr>
          <a:xfrm>
            <a:off x="299837" y="343623"/>
            <a:ext cx="1923934" cy="1077404"/>
          </a:xfrm>
          <a:prstGeom prst="rect">
            <a:avLst/>
          </a:prstGeom>
          <a:ln w="12700">
            <a:miter lim="400000"/>
          </a:ln>
        </p:spPr>
      </p:pic>
      <p:sp>
        <p:nvSpPr>
          <p:cNvPr id="17" name="WE CAN HELP YOU CARE FOR YOUR FAMILY">
            <a:extLst>
              <a:ext uri="{FF2B5EF4-FFF2-40B4-BE49-F238E27FC236}">
                <a16:creationId xmlns:a16="http://schemas.microsoft.com/office/drawing/2014/main" id="{8D523F7E-A1BE-5C4C-A4CA-43464C547F01}"/>
              </a:ext>
            </a:extLst>
          </p:cNvPr>
          <p:cNvSpPr txBox="1">
            <a:spLocks/>
          </p:cNvSpPr>
          <p:nvPr/>
        </p:nvSpPr>
        <p:spPr>
          <a:xfrm>
            <a:off x="1848840" y="562152"/>
            <a:ext cx="11415319" cy="1044473"/>
          </a:xfrm>
          <a:prstGeom prst="rect">
            <a:avLst/>
          </a:prstGeom>
          <a:ln w="12700">
            <a:miter lim="400000"/>
          </a:ln>
          <a:extLst>
            <a:ext uri="{C572A759-6A51-4108-AA02-DFA0A04FC94B}">
              <ma14:wrappingTextBoxFlag xmlns="" xmlns:ma14="http://schemas.microsoft.com/office/mac/drawingml/2011/main" val="1"/>
            </a:ext>
          </a:extLst>
        </p:spPr>
        <p:txBody>
          <a:bodyPr lIns="20835" tIns="20835" rIns="20835" bIns="20835" anchor="b">
            <a:normAutofit/>
          </a:bodyPr>
          <a:lstStyle>
            <a:lvl1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1pPr>
            <a:lvl2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2pPr>
            <a:lvl3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3pPr>
            <a:lvl4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4pPr>
            <a:lvl5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5pPr>
            <a:lvl6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6pPr>
            <a:lvl7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7pPr>
            <a:lvl8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8pPr>
            <a:lvl9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9pPr>
          </a:lstStyle>
          <a:p>
            <a:pPr defTabSz="303243" hangingPunct="1">
              <a:defRPr sz="4020"/>
            </a:pPr>
            <a:r>
              <a:rPr lang="en-AU" sz="3200" dirty="0"/>
              <a:t>We can help you care for your family</a:t>
            </a:r>
            <a:endParaRPr lang="en-AU" sz="3200" b="1" dirty="0">
              <a:latin typeface="Helvetica Neue"/>
              <a:ea typeface="Helvetica Neue"/>
              <a:cs typeface="Helvetica Neue"/>
              <a:sym typeface="Helvetica Neue"/>
            </a:endParaRPr>
          </a:p>
        </p:txBody>
      </p:sp>
      <p:sp>
        <p:nvSpPr>
          <p:cNvPr id="18" name="IT’S BEEN HARD TIMES">
            <a:extLst>
              <a:ext uri="{FF2B5EF4-FFF2-40B4-BE49-F238E27FC236}">
                <a16:creationId xmlns:a16="http://schemas.microsoft.com/office/drawing/2014/main" id="{67C5BAC2-CD76-CB4B-B13C-564F17D9C08D}"/>
              </a:ext>
            </a:extLst>
          </p:cNvPr>
          <p:cNvSpPr txBox="1"/>
          <p:nvPr/>
        </p:nvSpPr>
        <p:spPr>
          <a:xfrm>
            <a:off x="1993324" y="82222"/>
            <a:ext cx="11126352" cy="1063739"/>
          </a:xfrm>
          <a:prstGeom prst="rect">
            <a:avLst/>
          </a:prstGeom>
          <a:ln w="12700">
            <a:miter lim="400000"/>
          </a:ln>
          <a:extLst>
            <a:ext uri="{C572A759-6A51-4108-AA02-DFA0A04FC94B}">
              <ma14:wrappingTextBoxFlag xmlns="" xmlns:ma14="http://schemas.microsoft.com/office/mac/drawingml/2011/main" val="1"/>
            </a:ext>
          </a:extLst>
        </p:spPr>
        <p:txBody>
          <a:bodyPr lIns="20835" tIns="20835" rIns="20835" bIns="20835" anchor="b">
            <a:normAutofit/>
          </a:bodyPr>
          <a:lstStyle/>
          <a:p>
            <a:pPr defTabSz="452602">
              <a:defRPr sz="6000" b="0">
                <a:latin typeface="+mn-lt"/>
                <a:ea typeface="+mn-ea"/>
                <a:cs typeface="+mn-cs"/>
                <a:sym typeface="Helvetica Neue Medium"/>
              </a:defRPr>
            </a:pPr>
            <a:endParaRPr lang="en-US" dirty="0">
              <a:latin typeface="Futura"/>
            </a:endParaRPr>
          </a:p>
        </p:txBody>
      </p:sp>
      <p:sp>
        <p:nvSpPr>
          <p:cNvPr id="19" name="IT’S BEEN HARD TIMES">
            <a:extLst>
              <a:ext uri="{FF2B5EF4-FFF2-40B4-BE49-F238E27FC236}">
                <a16:creationId xmlns:a16="http://schemas.microsoft.com/office/drawing/2014/main" id="{99D0991D-7D96-9049-A82F-F02155FEB99D}"/>
              </a:ext>
            </a:extLst>
          </p:cNvPr>
          <p:cNvSpPr txBox="1"/>
          <p:nvPr/>
        </p:nvSpPr>
        <p:spPr>
          <a:xfrm>
            <a:off x="1993323" y="58497"/>
            <a:ext cx="11126352" cy="1063739"/>
          </a:xfrm>
          <a:prstGeom prst="rect">
            <a:avLst/>
          </a:prstGeom>
          <a:ln w="12700">
            <a:miter lim="400000"/>
          </a:ln>
          <a:extLst>
            <a:ext uri="{C572A759-6A51-4108-AA02-DFA0A04FC94B}">
              <ma14:wrappingTextBoxFlag xmlns="" xmlns:ma14="http://schemas.microsoft.com/office/mac/drawingml/2011/main" val="1"/>
            </a:ext>
          </a:extLst>
        </p:spPr>
        <p:txBody>
          <a:bodyPr lIns="20835" tIns="20835" rIns="20835" bIns="20835" anchor="b">
            <a:normAutofit/>
          </a:bodyPr>
          <a:lstStyle/>
          <a:p>
            <a:pPr defTabSz="452602">
              <a:defRPr sz="6000" b="0">
                <a:latin typeface="+mn-lt"/>
                <a:ea typeface="+mn-ea"/>
                <a:cs typeface="+mn-cs"/>
                <a:sym typeface="Helvetica Neue Medium"/>
              </a:defRPr>
            </a:pPr>
            <a:r>
              <a:rPr lang="en-GB" sz="5400" dirty="0">
                <a:latin typeface="Futura"/>
              </a:rPr>
              <a:t>TIMES ARE </a:t>
            </a:r>
            <a:r>
              <a:rPr sz="5400" b="1" dirty="0">
                <a:latin typeface="Futura"/>
                <a:ea typeface="Helvetica Neue"/>
                <a:cs typeface="Helvetica Neue"/>
                <a:sym typeface="Helvetica Neue"/>
              </a:rPr>
              <a:t>HARD</a:t>
            </a:r>
            <a:endParaRPr lang="en-US" sz="5400" dirty="0">
              <a:latin typeface="Futura"/>
            </a:endParaRPr>
          </a:p>
        </p:txBody>
      </p:sp>
      <p:sp>
        <p:nvSpPr>
          <p:cNvPr id="2" name="Rectangle 1">
            <a:extLst>
              <a:ext uri="{FF2B5EF4-FFF2-40B4-BE49-F238E27FC236}">
                <a16:creationId xmlns:a16="http://schemas.microsoft.com/office/drawing/2014/main" id="{DBF88181-41C6-2644-B349-455C377F02CC}"/>
              </a:ext>
            </a:extLst>
          </p:cNvPr>
          <p:cNvSpPr/>
          <p:nvPr/>
        </p:nvSpPr>
        <p:spPr>
          <a:xfrm>
            <a:off x="1104392" y="8440967"/>
            <a:ext cx="10417438" cy="1323439"/>
          </a:xfrm>
          <a:prstGeom prst="rect">
            <a:avLst/>
          </a:prstGeom>
        </p:spPr>
        <p:txBody>
          <a:bodyPr wrap="square">
            <a:spAutoFit/>
          </a:bodyPr>
          <a:lstStyle/>
          <a:p>
            <a:pPr algn="l"/>
            <a:r>
              <a:rPr lang="en-US" sz="2000" b="0" dirty="0">
                <a:latin typeface="+mn-lt"/>
              </a:rPr>
              <a:t>Incomes have fallen for many families, meaning providing the essentials is even more difficult. With more of the family at home for longer, coping with home schooling and home working, worries about health and finances and being cut off from support networks it’s a difficult time to be a parent. </a:t>
            </a:r>
            <a:r>
              <a:rPr lang="en-US" sz="2000" dirty="0">
                <a:latin typeface="+mn-lt"/>
              </a:rPr>
              <a:t>We're here to help.</a:t>
            </a:r>
          </a:p>
        </p:txBody>
      </p:sp>
      <p:sp>
        <p:nvSpPr>
          <p:cNvPr id="20" name="Rectangle 19">
            <a:extLst>
              <a:ext uri="{FF2B5EF4-FFF2-40B4-BE49-F238E27FC236}">
                <a16:creationId xmlns:a16="http://schemas.microsoft.com/office/drawing/2014/main" id="{D7AE07E6-67A5-BF45-82FD-791F95224F25}"/>
              </a:ext>
            </a:extLst>
          </p:cNvPr>
          <p:cNvSpPr/>
          <p:nvPr/>
        </p:nvSpPr>
        <p:spPr>
          <a:xfrm>
            <a:off x="623253" y="8417463"/>
            <a:ext cx="181864" cy="1339732"/>
          </a:xfrm>
          <a:prstGeom prst="rect">
            <a:avLst/>
          </a:prstGeom>
          <a:solidFill>
            <a:schemeClr val="accent1">
              <a:lumMod val="5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5694" tIns="55694" rIns="55694" bIns="55694" numCol="1" spcCol="38100" rtlCol="0" anchor="ctr">
            <a:spAutoFit/>
          </a:bodyPr>
          <a:lstStyle/>
          <a:p>
            <a:pPr marL="0" marR="0" indent="0" algn="ctr" defTabSz="640490"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3" name="Rectangle 22">
            <a:extLst>
              <a:ext uri="{FF2B5EF4-FFF2-40B4-BE49-F238E27FC236}">
                <a16:creationId xmlns:a16="http://schemas.microsoft.com/office/drawing/2014/main" id="{06C84A9D-05FA-1341-B61E-7A0814195B79}"/>
              </a:ext>
            </a:extLst>
          </p:cNvPr>
          <p:cNvSpPr/>
          <p:nvPr/>
        </p:nvSpPr>
        <p:spPr>
          <a:xfrm>
            <a:off x="1103291" y="9980121"/>
            <a:ext cx="11483718" cy="400110"/>
          </a:xfrm>
          <a:prstGeom prst="rect">
            <a:avLst/>
          </a:prstGeom>
        </p:spPr>
        <p:txBody>
          <a:bodyPr wrap="square">
            <a:spAutoFit/>
          </a:bodyPr>
          <a:lstStyle/>
          <a:p>
            <a:pPr algn="l"/>
            <a:r>
              <a:rPr lang="en-US" sz="2000" dirty="0">
                <a:latin typeface="+mn-lt"/>
              </a:rPr>
              <a:t>Please ask to speak to our family wellbeing champions if you want to know more</a:t>
            </a:r>
            <a:r>
              <a:rPr lang="en-US" sz="2000" dirty="0"/>
              <a:t>.</a:t>
            </a:r>
          </a:p>
        </p:txBody>
      </p:sp>
      <p:sp>
        <p:nvSpPr>
          <p:cNvPr id="24" name="Rectangle 23">
            <a:extLst>
              <a:ext uri="{FF2B5EF4-FFF2-40B4-BE49-F238E27FC236}">
                <a16:creationId xmlns:a16="http://schemas.microsoft.com/office/drawing/2014/main" id="{98FC2C80-B9B8-084C-92D2-8911F9FA1EF7}"/>
              </a:ext>
            </a:extLst>
          </p:cNvPr>
          <p:cNvSpPr/>
          <p:nvPr/>
        </p:nvSpPr>
        <p:spPr>
          <a:xfrm>
            <a:off x="623253" y="9944488"/>
            <a:ext cx="181864" cy="516186"/>
          </a:xfrm>
          <a:prstGeom prst="rect">
            <a:avLst/>
          </a:prstGeom>
          <a:solidFill>
            <a:schemeClr val="accent1">
              <a:lumMod val="5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5694" tIns="55694" rIns="55694" bIns="55694" numCol="1" spcCol="38100" rtlCol="0" anchor="ctr">
            <a:spAutoFit/>
          </a:bodyPr>
          <a:lstStyle/>
          <a:p>
            <a:pPr marL="0" marR="0" indent="0" algn="ctr" defTabSz="640490"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7" name="WE CAN HELP YOU CARE FOR YOUR FAMILY">
            <a:extLst>
              <a:ext uri="{FF2B5EF4-FFF2-40B4-BE49-F238E27FC236}">
                <a16:creationId xmlns:a16="http://schemas.microsoft.com/office/drawing/2014/main" id="{D84D9D7D-75B4-B04B-8E56-7F0372630FFB}"/>
              </a:ext>
            </a:extLst>
          </p:cNvPr>
          <p:cNvSpPr txBox="1">
            <a:spLocks/>
          </p:cNvSpPr>
          <p:nvPr/>
        </p:nvSpPr>
        <p:spPr>
          <a:xfrm>
            <a:off x="3773747" y="1469194"/>
            <a:ext cx="7565504" cy="1044473"/>
          </a:xfrm>
          <a:prstGeom prst="rect">
            <a:avLst/>
          </a:prstGeom>
          <a:ln w="12700">
            <a:miter lim="400000"/>
          </a:ln>
          <a:extLst>
            <a:ext uri="{C572A759-6A51-4108-AA02-DFA0A04FC94B}">
              <ma14:wrappingTextBoxFlag xmlns="" xmlns:ma14="http://schemas.microsoft.com/office/mac/drawingml/2011/main" val="1"/>
            </a:ext>
          </a:extLst>
        </p:spPr>
        <p:txBody>
          <a:bodyPr lIns="20835" tIns="20835" rIns="20835" bIns="20835" anchor="b">
            <a:normAutofit/>
          </a:bodyPr>
          <a:lstStyle>
            <a:lvl1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1pPr>
            <a:lvl2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2pPr>
            <a:lvl3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3pPr>
            <a:lvl4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4pPr>
            <a:lvl5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5pPr>
            <a:lvl6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6pPr>
            <a:lvl7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7pPr>
            <a:lvl8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8pPr>
            <a:lvl9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9pPr>
          </a:lstStyle>
          <a:p>
            <a:pPr defTabSz="303243" hangingPunct="1">
              <a:defRPr sz="4020"/>
            </a:pPr>
            <a:r>
              <a:rPr lang="en-AU" sz="2000" dirty="0">
                <a:solidFill>
                  <a:schemeClr val="accent1">
                    <a:lumMod val="50000"/>
                  </a:schemeClr>
                </a:solidFill>
              </a:rPr>
              <a:t>In order to provide the best support and appropriate resources for you and your family we will ask a series of questions...</a:t>
            </a:r>
            <a:endParaRPr lang="en-AU" sz="2000" b="1" dirty="0">
              <a:solidFill>
                <a:schemeClr val="accent1">
                  <a:lumMod val="50000"/>
                </a:schemeClr>
              </a:solidFill>
              <a:ea typeface="Helvetica Neue"/>
              <a:cs typeface="Helvetica Neue"/>
              <a:sym typeface="Helvetica Neue"/>
            </a:endParaRPr>
          </a:p>
        </p:txBody>
      </p:sp>
      <p:grpSp>
        <p:nvGrpSpPr>
          <p:cNvPr id="8" name="Group 7">
            <a:extLst>
              <a:ext uri="{FF2B5EF4-FFF2-40B4-BE49-F238E27FC236}">
                <a16:creationId xmlns:a16="http://schemas.microsoft.com/office/drawing/2014/main" id="{E6B070A5-A127-8641-8C88-426E3EA52A8F}"/>
              </a:ext>
            </a:extLst>
          </p:cNvPr>
          <p:cNvGrpSpPr/>
          <p:nvPr/>
        </p:nvGrpSpPr>
        <p:grpSpPr>
          <a:xfrm>
            <a:off x="643840" y="2200191"/>
            <a:ext cx="14066074" cy="5780534"/>
            <a:chOff x="643840" y="2200191"/>
            <a:chExt cx="14066074" cy="5780534"/>
          </a:xfrm>
        </p:grpSpPr>
        <p:pic>
          <p:nvPicPr>
            <p:cNvPr id="30" name="Picture 29" descr="Icon&#10;&#10;Description automatically generated">
              <a:extLst>
                <a:ext uri="{FF2B5EF4-FFF2-40B4-BE49-F238E27FC236}">
                  <a16:creationId xmlns:a16="http://schemas.microsoft.com/office/drawing/2014/main" id="{47DBEE04-5A9A-6E41-8107-0E4ABE6B4360}"/>
                </a:ext>
              </a:extLst>
            </p:cNvPr>
            <p:cNvPicPr>
              <a:picLocks noChangeAspect="1"/>
            </p:cNvPicPr>
            <p:nvPr/>
          </p:nvPicPr>
          <p:blipFill rotWithShape="1">
            <a:blip r:embed="rId4">
              <a:extLst>
                <a:ext uri="{28A0092B-C50C-407E-A947-70E740481C1C}">
                  <a14:useLocalDpi xmlns:a14="http://schemas.microsoft.com/office/drawing/2010/main" val="0"/>
                </a:ext>
              </a:extLst>
            </a:blip>
            <a:srcRect l="4655" t="1373" r="56029" b="50652"/>
            <a:stretch/>
          </p:blipFill>
          <p:spPr>
            <a:xfrm>
              <a:off x="1734620" y="2200191"/>
              <a:ext cx="1956590" cy="2387496"/>
            </a:xfrm>
            <a:prstGeom prst="rect">
              <a:avLst/>
            </a:prstGeom>
            <a:effectLst>
              <a:outerShdw blurRad="50800" dist="38100" dir="8100000" algn="tr" rotWithShape="0">
                <a:prstClr val="black">
                  <a:alpha val="40000"/>
                </a:prstClr>
              </a:outerShdw>
            </a:effectLst>
          </p:spPr>
        </p:pic>
        <p:pic>
          <p:nvPicPr>
            <p:cNvPr id="31" name="Picture 30" descr="Icon&#10;&#10;Description automatically generated">
              <a:extLst>
                <a:ext uri="{FF2B5EF4-FFF2-40B4-BE49-F238E27FC236}">
                  <a16:creationId xmlns:a16="http://schemas.microsoft.com/office/drawing/2014/main" id="{60F3B38D-EC57-D54B-A89F-B11D2532A3BC}"/>
                </a:ext>
              </a:extLst>
            </p:cNvPr>
            <p:cNvPicPr>
              <a:picLocks noChangeAspect="1"/>
            </p:cNvPicPr>
            <p:nvPr/>
          </p:nvPicPr>
          <p:blipFill rotWithShape="1">
            <a:blip r:embed="rId4">
              <a:extLst>
                <a:ext uri="{28A0092B-C50C-407E-A947-70E740481C1C}">
                  <a14:useLocalDpi xmlns:a14="http://schemas.microsoft.com/office/drawing/2010/main" val="0"/>
                </a:ext>
              </a:extLst>
            </a:blip>
            <a:srcRect l="46585" t="5430" r="5289" b="52133"/>
            <a:stretch/>
          </p:blipFill>
          <p:spPr>
            <a:xfrm>
              <a:off x="6437135" y="2463282"/>
              <a:ext cx="2305867" cy="2033292"/>
            </a:xfrm>
            <a:prstGeom prst="rect">
              <a:avLst/>
            </a:prstGeom>
            <a:effectLst>
              <a:outerShdw blurRad="50800" dist="38100" dir="8100000" algn="tr" rotWithShape="0">
                <a:prstClr val="black">
                  <a:alpha val="40000"/>
                </a:prstClr>
              </a:outerShdw>
            </a:effectLst>
          </p:spPr>
        </p:pic>
        <p:pic>
          <p:nvPicPr>
            <p:cNvPr id="33" name="Picture 32" descr="Icon&#10;&#10;Description automatically generated">
              <a:extLst>
                <a:ext uri="{FF2B5EF4-FFF2-40B4-BE49-F238E27FC236}">
                  <a16:creationId xmlns:a16="http://schemas.microsoft.com/office/drawing/2014/main" id="{47F2FA76-C66A-9445-8546-D754003674D0}"/>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49537" t="51014" r="5540" b="5726"/>
            <a:stretch/>
          </p:blipFill>
          <p:spPr>
            <a:xfrm>
              <a:off x="11935538" y="2589496"/>
              <a:ext cx="1922059" cy="1850910"/>
            </a:xfrm>
            <a:prstGeom prst="rect">
              <a:avLst/>
            </a:prstGeom>
            <a:effectLst>
              <a:outerShdw blurRad="50800" dist="38100" dir="8100000" algn="tr" rotWithShape="0">
                <a:prstClr val="black">
                  <a:alpha val="40000"/>
                </a:prstClr>
              </a:outerShdw>
            </a:effectLst>
          </p:spPr>
        </p:pic>
        <p:sp>
          <p:nvSpPr>
            <p:cNvPr id="34" name="WE CAN HELP YOU CARE FOR YOUR FAMILY">
              <a:extLst>
                <a:ext uri="{FF2B5EF4-FFF2-40B4-BE49-F238E27FC236}">
                  <a16:creationId xmlns:a16="http://schemas.microsoft.com/office/drawing/2014/main" id="{27BE653F-8DB5-4345-BC16-D1B50CBC5F7D}"/>
                </a:ext>
              </a:extLst>
            </p:cNvPr>
            <p:cNvSpPr txBox="1">
              <a:spLocks/>
            </p:cNvSpPr>
            <p:nvPr/>
          </p:nvSpPr>
          <p:spPr>
            <a:xfrm>
              <a:off x="1103291" y="6192986"/>
              <a:ext cx="3574292" cy="1787739"/>
            </a:xfrm>
            <a:prstGeom prst="rect">
              <a:avLst/>
            </a:prstGeom>
            <a:ln w="12700">
              <a:miter lim="400000"/>
            </a:ln>
            <a:extLst>
              <a:ext uri="{C572A759-6A51-4108-AA02-DFA0A04FC94B}">
                <ma14:wrappingTextBoxFlag xmlns="" xmlns:ma14="http://schemas.microsoft.com/office/mac/drawingml/2011/main" val="1"/>
              </a:ext>
            </a:extLst>
          </p:spPr>
          <p:txBody>
            <a:bodyPr lIns="20835" tIns="20835" rIns="20835" bIns="20835" anchor="b">
              <a:normAutofit/>
            </a:bodyPr>
            <a:lstStyle>
              <a:lvl1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1pPr>
              <a:lvl2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2pPr>
              <a:lvl3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3pPr>
              <a:lvl4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4pPr>
              <a:lvl5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5pPr>
              <a:lvl6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6pPr>
              <a:lvl7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7pPr>
              <a:lvl8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8pPr>
              <a:lvl9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9pPr>
            </a:lstStyle>
            <a:p>
              <a:pPr>
                <a:defRPr sz="1200" b="0">
                  <a:latin typeface="+mn-lt"/>
                  <a:ea typeface="+mn-ea"/>
                  <a:cs typeface="+mn-cs"/>
                  <a:sym typeface="Helvetica Neue Medium"/>
                </a:defRPr>
              </a:pPr>
              <a:r>
                <a:rPr lang="en-AU" sz="2000" dirty="0">
                  <a:latin typeface="Helvetica" pitchFamily="2" charset="0"/>
                </a:rPr>
                <a:t>Please answer </a:t>
              </a:r>
              <a:r>
                <a:rPr lang="en-AU" sz="2000" b="1" dirty="0">
                  <a:latin typeface="Helvetica" pitchFamily="2" charset="0"/>
                  <a:ea typeface="Helvetica Neue"/>
                  <a:cs typeface="Helvetica Neue"/>
                  <a:sym typeface="Helvetica Neue"/>
                </a:rPr>
                <a:t>YES</a:t>
              </a:r>
              <a:r>
                <a:rPr lang="en-AU" sz="2000" dirty="0">
                  <a:latin typeface="Helvetica" pitchFamily="2" charset="0"/>
                </a:rPr>
                <a:t> or </a:t>
              </a:r>
              <a:r>
                <a:rPr lang="en-AU" sz="2000" b="1" dirty="0">
                  <a:latin typeface="Helvetica" pitchFamily="2" charset="0"/>
                  <a:ea typeface="Helvetica Neue"/>
                  <a:cs typeface="Helvetica Neue"/>
                  <a:sym typeface="Helvetica Neue"/>
                </a:rPr>
                <a:t>NO</a:t>
              </a:r>
              <a:r>
                <a:rPr lang="en-AU" sz="2000" dirty="0">
                  <a:latin typeface="Helvetica" pitchFamily="2" charset="0"/>
                </a:rPr>
                <a:t>.</a:t>
              </a:r>
              <a:r>
                <a:rPr lang="en-AU" sz="2000" i="1" dirty="0">
                  <a:latin typeface="Helvetica" pitchFamily="2" charset="0"/>
                </a:rPr>
                <a:t> </a:t>
              </a:r>
            </a:p>
            <a:p>
              <a:pPr>
                <a:defRPr sz="1200" b="0">
                  <a:latin typeface="+mn-lt"/>
                  <a:ea typeface="+mn-ea"/>
                  <a:cs typeface="+mn-cs"/>
                  <a:sym typeface="Helvetica Neue Medium"/>
                </a:defRPr>
              </a:pPr>
              <a:r>
                <a:rPr lang="en-AU" sz="2000" i="1" dirty="0">
                  <a:solidFill>
                    <a:schemeClr val="accent1">
                      <a:lumMod val="50000"/>
                    </a:schemeClr>
                  </a:solidFill>
                  <a:latin typeface="Helvetica" pitchFamily="2" charset="0"/>
                </a:rPr>
                <a:t>Answering these will not affect those in your care.</a:t>
              </a:r>
            </a:p>
          </p:txBody>
        </p:sp>
        <p:sp>
          <p:nvSpPr>
            <p:cNvPr id="35" name="WE CAN HELP YOU CARE FOR YOUR FAMILY">
              <a:extLst>
                <a:ext uri="{FF2B5EF4-FFF2-40B4-BE49-F238E27FC236}">
                  <a16:creationId xmlns:a16="http://schemas.microsoft.com/office/drawing/2014/main" id="{218C9A51-E73F-264F-83D4-3E2D6CE6B214}"/>
                </a:ext>
              </a:extLst>
            </p:cNvPr>
            <p:cNvSpPr txBox="1">
              <a:spLocks/>
            </p:cNvSpPr>
            <p:nvPr/>
          </p:nvSpPr>
          <p:spPr>
            <a:xfrm>
              <a:off x="1452678" y="3973111"/>
              <a:ext cx="3451195" cy="2897775"/>
            </a:xfrm>
            <a:prstGeom prst="rect">
              <a:avLst/>
            </a:prstGeom>
            <a:ln w="12700">
              <a:miter lim="400000"/>
            </a:ln>
            <a:extLst>
              <a:ext uri="{C572A759-6A51-4108-AA02-DFA0A04FC94B}">
                <ma14:wrappingTextBoxFlag xmlns="" xmlns:ma14="http://schemas.microsoft.com/office/mac/drawingml/2011/main" val="1"/>
              </a:ext>
            </a:extLst>
          </p:spPr>
          <p:txBody>
            <a:bodyPr lIns="20835" tIns="20835" rIns="20835" bIns="20835" anchor="b">
              <a:normAutofit/>
            </a:bodyPr>
            <a:lstStyle>
              <a:lvl1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1pPr>
              <a:lvl2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2pPr>
              <a:lvl3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3pPr>
              <a:lvl4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4pPr>
              <a:lvl5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5pPr>
              <a:lvl6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6pPr>
              <a:lvl7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7pPr>
              <a:lvl8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8pPr>
              <a:lvl9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9pPr>
            </a:lstStyle>
            <a:p>
              <a:pPr algn="l">
                <a:defRPr sz="1200" b="0">
                  <a:latin typeface="+mn-lt"/>
                  <a:ea typeface="+mn-ea"/>
                  <a:cs typeface="+mn-cs"/>
                  <a:sym typeface="Helvetica Neue Medium"/>
                </a:defRPr>
              </a:pPr>
              <a:r>
                <a:rPr lang="en-AU" sz="2000" dirty="0">
                  <a:latin typeface="+mn-ea"/>
                </a:rPr>
                <a:t>You will receive a slip with some questions about problems with:</a:t>
              </a:r>
            </a:p>
            <a:p>
              <a:pPr algn="l">
                <a:defRPr sz="1200" b="0">
                  <a:latin typeface="+mn-lt"/>
                  <a:ea typeface="+mn-ea"/>
                  <a:cs typeface="+mn-cs"/>
                  <a:sym typeface="Helvetica Neue Medium"/>
                </a:defRPr>
              </a:pPr>
              <a:endParaRPr lang="en-AU" sz="1000" i="1" dirty="0">
                <a:solidFill>
                  <a:schemeClr val="accent1">
                    <a:lumMod val="50000"/>
                  </a:schemeClr>
                </a:solidFill>
                <a:latin typeface="Helvetica" pitchFamily="2" charset="0"/>
              </a:endParaRPr>
            </a:p>
            <a:p>
              <a:pPr marL="342900" indent="-342900" algn="l">
                <a:buFont typeface="Wingdings" pitchFamily="2" charset="2"/>
                <a:buChar char="§"/>
                <a:defRPr sz="1200" b="0">
                  <a:latin typeface="+mn-lt"/>
                  <a:ea typeface="+mn-ea"/>
                  <a:cs typeface="+mn-cs"/>
                  <a:sym typeface="Helvetica Neue Medium"/>
                </a:defRPr>
              </a:pPr>
              <a:r>
                <a:rPr lang="en-AU" sz="2000" dirty="0">
                  <a:solidFill>
                    <a:schemeClr val="tx1"/>
                  </a:solidFill>
                  <a:latin typeface="+mn-ea"/>
                </a:rPr>
                <a:t>Housing</a:t>
              </a:r>
            </a:p>
            <a:p>
              <a:pPr marL="342900" indent="-342900" algn="l">
                <a:buFont typeface="Wingdings" pitchFamily="2" charset="2"/>
                <a:buChar char="§"/>
                <a:defRPr sz="1200" b="0">
                  <a:latin typeface="+mn-lt"/>
                  <a:ea typeface="+mn-ea"/>
                  <a:cs typeface="+mn-cs"/>
                  <a:sym typeface="Helvetica Neue Medium"/>
                </a:defRPr>
              </a:pPr>
              <a:r>
                <a:rPr lang="en-AU" sz="2000" dirty="0">
                  <a:solidFill>
                    <a:schemeClr val="tx1"/>
                  </a:solidFill>
                  <a:latin typeface="+mn-ea"/>
                </a:rPr>
                <a:t>Money</a:t>
              </a:r>
            </a:p>
            <a:p>
              <a:pPr marL="342900" indent="-342900" algn="l">
                <a:buFont typeface="Wingdings" pitchFamily="2" charset="2"/>
                <a:buChar char="§"/>
                <a:defRPr sz="1200" b="0">
                  <a:latin typeface="+mn-lt"/>
                  <a:ea typeface="+mn-ea"/>
                  <a:cs typeface="+mn-cs"/>
                  <a:sym typeface="Helvetica Neue Medium"/>
                </a:defRPr>
              </a:pPr>
              <a:r>
                <a:rPr lang="en-AU" sz="2000" dirty="0">
                  <a:solidFill>
                    <a:schemeClr val="tx1"/>
                  </a:solidFill>
                  <a:latin typeface="+mn-ea"/>
                </a:rPr>
                <a:t>Debt</a:t>
              </a:r>
            </a:p>
            <a:p>
              <a:pPr marL="342900" indent="-342900" algn="l">
                <a:buFont typeface="Wingdings" pitchFamily="2" charset="2"/>
                <a:buChar char="§"/>
                <a:defRPr sz="1200" b="0">
                  <a:latin typeface="+mn-lt"/>
                  <a:ea typeface="+mn-ea"/>
                  <a:cs typeface="+mn-cs"/>
                  <a:sym typeface="Helvetica Neue Medium"/>
                </a:defRPr>
              </a:pPr>
              <a:r>
                <a:rPr lang="en-AU" sz="2000" dirty="0">
                  <a:solidFill>
                    <a:schemeClr val="tx1"/>
                  </a:solidFill>
                  <a:latin typeface="+mn-ea"/>
                </a:rPr>
                <a:t>Affording enough food</a:t>
              </a:r>
            </a:p>
          </p:txBody>
        </p:sp>
        <p:sp>
          <p:nvSpPr>
            <p:cNvPr id="36" name="Oval 35">
              <a:extLst>
                <a:ext uri="{FF2B5EF4-FFF2-40B4-BE49-F238E27FC236}">
                  <a16:creationId xmlns:a16="http://schemas.microsoft.com/office/drawing/2014/main" id="{541F0E04-35D9-7D44-BF6A-666005C84F4C}"/>
                </a:ext>
              </a:extLst>
            </p:cNvPr>
            <p:cNvSpPr/>
            <p:nvPr/>
          </p:nvSpPr>
          <p:spPr>
            <a:xfrm>
              <a:off x="643840" y="4440406"/>
              <a:ext cx="540000" cy="540000"/>
            </a:xfrm>
            <a:prstGeom prst="ellipse">
              <a:avLst/>
            </a:prstGeom>
            <a:solidFill>
              <a:schemeClr val="tx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5694" tIns="55694" rIns="55694" bIns="55694" numCol="1" spcCol="38100" rtlCol="0" anchor="ctr">
              <a:spAutoFit/>
            </a:bodyPr>
            <a:lstStyle/>
            <a:p>
              <a:pPr marL="0" marR="0" indent="0" algn="ctr" defTabSz="640490"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a:ln>
                    <a:noFill/>
                  </a:ln>
                  <a:solidFill>
                    <a:srgbClr val="FFFFFF"/>
                  </a:solidFill>
                  <a:effectLst/>
                  <a:uFillTx/>
                  <a:latin typeface="+mn-lt"/>
                  <a:ea typeface="+mn-ea"/>
                  <a:cs typeface="+mn-cs"/>
                  <a:sym typeface="Helvetica Neue Medium"/>
                </a:rPr>
                <a:t>1</a:t>
              </a:r>
            </a:p>
          </p:txBody>
        </p:sp>
        <p:sp>
          <p:nvSpPr>
            <p:cNvPr id="37" name="Oval 36">
              <a:extLst>
                <a:ext uri="{FF2B5EF4-FFF2-40B4-BE49-F238E27FC236}">
                  <a16:creationId xmlns:a16="http://schemas.microsoft.com/office/drawing/2014/main" id="{83A718E6-7F33-6B4B-A3BF-17BCC7FEAAD8}"/>
                </a:ext>
              </a:extLst>
            </p:cNvPr>
            <p:cNvSpPr/>
            <p:nvPr/>
          </p:nvSpPr>
          <p:spPr>
            <a:xfrm>
              <a:off x="5631627" y="4446459"/>
              <a:ext cx="540000" cy="540000"/>
            </a:xfrm>
            <a:prstGeom prst="ellipse">
              <a:avLst/>
            </a:prstGeom>
            <a:solidFill>
              <a:schemeClr val="tx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5694" tIns="55694" rIns="55694" bIns="55694" numCol="1" spcCol="38100" rtlCol="0" anchor="ctr">
              <a:spAutoFit/>
            </a:bodyPr>
            <a:lstStyle/>
            <a:p>
              <a:pPr marL="0" marR="0" indent="0" algn="ctr" defTabSz="640490" rtl="0" fontAlgn="auto" latinLnBrk="0" hangingPunct="0">
                <a:lnSpc>
                  <a:spcPct val="100000"/>
                </a:lnSpc>
                <a:spcBef>
                  <a:spcPts val="0"/>
                </a:spcBef>
                <a:spcAft>
                  <a:spcPts val="0"/>
                </a:spcAft>
                <a:buClrTx/>
                <a:buSzTx/>
                <a:buFontTx/>
                <a:buNone/>
                <a:tabLst/>
              </a:pPr>
              <a:r>
                <a:rPr lang="en-US" sz="2400" b="0" dirty="0">
                  <a:solidFill>
                    <a:srgbClr val="FFFFFF"/>
                  </a:solidFill>
                  <a:latin typeface="+mn-lt"/>
                  <a:ea typeface="+mn-ea"/>
                  <a:cs typeface="+mn-cs"/>
                  <a:sym typeface="Helvetica Neue Medium"/>
                </a:rPr>
                <a:t>2</a:t>
              </a:r>
              <a:endParaRPr kumimoji="0" lang="en-US" sz="2400" b="0" i="0" u="none" strike="noStrike" cap="none" spc="0" normalizeH="0" baseline="0" dirty="0">
                <a:ln>
                  <a:noFill/>
                </a:ln>
                <a:solidFill>
                  <a:srgbClr val="FFFFFF"/>
                </a:solidFill>
                <a:effectLst/>
                <a:uFillTx/>
                <a:latin typeface="+mn-lt"/>
                <a:ea typeface="+mn-ea"/>
                <a:cs typeface="+mn-cs"/>
                <a:sym typeface="Helvetica Neue Medium"/>
              </a:endParaRPr>
            </a:p>
          </p:txBody>
        </p:sp>
        <p:sp>
          <p:nvSpPr>
            <p:cNvPr id="38" name="WE CAN HELP YOU CARE FOR YOUR FAMILY">
              <a:extLst>
                <a:ext uri="{FF2B5EF4-FFF2-40B4-BE49-F238E27FC236}">
                  <a16:creationId xmlns:a16="http://schemas.microsoft.com/office/drawing/2014/main" id="{36DED0EE-191A-294C-ABDD-BB28B0DCF7D9}"/>
                </a:ext>
              </a:extLst>
            </p:cNvPr>
            <p:cNvSpPr txBox="1">
              <a:spLocks/>
            </p:cNvSpPr>
            <p:nvPr/>
          </p:nvSpPr>
          <p:spPr>
            <a:xfrm>
              <a:off x="6545434" y="3957440"/>
              <a:ext cx="3064523" cy="1787739"/>
            </a:xfrm>
            <a:prstGeom prst="rect">
              <a:avLst/>
            </a:prstGeom>
            <a:ln w="12700">
              <a:miter lim="400000"/>
            </a:ln>
            <a:extLst>
              <a:ext uri="{C572A759-6A51-4108-AA02-DFA0A04FC94B}">
                <ma14:wrappingTextBoxFlag xmlns="" xmlns:ma14="http://schemas.microsoft.com/office/mac/drawingml/2011/main" val="1"/>
              </a:ext>
            </a:extLst>
          </p:spPr>
          <p:txBody>
            <a:bodyPr lIns="20835" tIns="20835" rIns="20835" bIns="20835" anchor="b">
              <a:normAutofit/>
            </a:bodyPr>
            <a:lstStyle>
              <a:lvl1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1pPr>
              <a:lvl2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2pPr>
              <a:lvl3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3pPr>
              <a:lvl4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4pPr>
              <a:lvl5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5pPr>
              <a:lvl6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6pPr>
              <a:lvl7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7pPr>
              <a:lvl8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8pPr>
              <a:lvl9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9pPr>
            </a:lstStyle>
            <a:p>
              <a:pPr algn="l">
                <a:defRPr sz="1200" b="0">
                  <a:latin typeface="+mn-lt"/>
                  <a:ea typeface="+mn-ea"/>
                  <a:cs typeface="+mn-cs"/>
                  <a:sym typeface="Helvetica Neue Medium"/>
                </a:defRPr>
              </a:pPr>
              <a:r>
                <a:rPr lang="en-AU" sz="2000" dirty="0">
                  <a:latin typeface="+mn-ea"/>
                </a:rPr>
                <a:t>A doctor or nurse will review your slip and talk to you to see what kind of help you need.</a:t>
              </a:r>
              <a:endParaRPr lang="en-AU" sz="2000" i="1" dirty="0">
                <a:solidFill>
                  <a:schemeClr val="accent1">
                    <a:lumMod val="50000"/>
                  </a:schemeClr>
                </a:solidFill>
                <a:latin typeface="+mn-ea"/>
              </a:endParaRPr>
            </a:p>
          </p:txBody>
        </p:sp>
        <p:sp>
          <p:nvSpPr>
            <p:cNvPr id="39" name="Oval 38">
              <a:extLst>
                <a:ext uri="{FF2B5EF4-FFF2-40B4-BE49-F238E27FC236}">
                  <a16:creationId xmlns:a16="http://schemas.microsoft.com/office/drawing/2014/main" id="{EA8DBC35-80B4-E24E-BE5F-128969F2CDF9}"/>
                </a:ext>
              </a:extLst>
            </p:cNvPr>
            <p:cNvSpPr/>
            <p:nvPr/>
          </p:nvSpPr>
          <p:spPr>
            <a:xfrm>
              <a:off x="10520738" y="4446189"/>
              <a:ext cx="540000" cy="540000"/>
            </a:xfrm>
            <a:prstGeom prst="ellipse">
              <a:avLst/>
            </a:prstGeom>
            <a:solidFill>
              <a:schemeClr val="tx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5694" tIns="55694" rIns="55694" bIns="55694" numCol="1" spcCol="38100" rtlCol="0" anchor="ctr">
              <a:spAutoFit/>
            </a:bodyPr>
            <a:lstStyle/>
            <a:p>
              <a:pPr marL="0" marR="0" indent="0" algn="ctr" defTabSz="640490"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a:ln>
                    <a:noFill/>
                  </a:ln>
                  <a:solidFill>
                    <a:srgbClr val="FFFFFF"/>
                  </a:solidFill>
                  <a:effectLst/>
                  <a:uFillTx/>
                  <a:latin typeface="+mn-lt"/>
                  <a:ea typeface="+mn-ea"/>
                  <a:cs typeface="+mn-cs"/>
                  <a:sym typeface="Helvetica Neue Medium"/>
                </a:rPr>
                <a:t>3</a:t>
              </a:r>
            </a:p>
          </p:txBody>
        </p:sp>
        <p:sp>
          <p:nvSpPr>
            <p:cNvPr id="40" name="WE CAN HELP YOU CARE FOR YOUR FAMILY">
              <a:extLst>
                <a:ext uri="{FF2B5EF4-FFF2-40B4-BE49-F238E27FC236}">
                  <a16:creationId xmlns:a16="http://schemas.microsoft.com/office/drawing/2014/main" id="{5F9C665F-A97F-0E4C-AC68-4FF20DAD1FB8}"/>
                </a:ext>
              </a:extLst>
            </p:cNvPr>
            <p:cNvSpPr txBox="1">
              <a:spLocks/>
            </p:cNvSpPr>
            <p:nvPr/>
          </p:nvSpPr>
          <p:spPr>
            <a:xfrm>
              <a:off x="11434545" y="4440406"/>
              <a:ext cx="3275369" cy="1588714"/>
            </a:xfrm>
            <a:prstGeom prst="rect">
              <a:avLst/>
            </a:prstGeom>
            <a:ln w="12700">
              <a:miter lim="400000"/>
            </a:ln>
            <a:extLst>
              <a:ext uri="{C572A759-6A51-4108-AA02-DFA0A04FC94B}">
                <ma14:wrappingTextBoxFlag xmlns="" xmlns:ma14="http://schemas.microsoft.com/office/mac/drawingml/2011/main" val="1"/>
              </a:ext>
            </a:extLst>
          </p:spPr>
          <p:txBody>
            <a:bodyPr lIns="20835" tIns="20835" rIns="20835" bIns="20835" anchor="b">
              <a:normAutofit fontScale="92500"/>
            </a:bodyPr>
            <a:lstStyle>
              <a:lvl1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1pPr>
              <a:lvl2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2pPr>
              <a:lvl3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3pPr>
              <a:lvl4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4pPr>
              <a:lvl5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5pPr>
              <a:lvl6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6pPr>
              <a:lvl7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7pPr>
              <a:lvl8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8pPr>
              <a:lvl9pPr marL="0" marR="0" indent="0" algn="ctr" defTabSz="640490" rtl="0" latinLnBrk="0">
                <a:lnSpc>
                  <a:spcPct val="100000"/>
                </a:lnSpc>
                <a:spcBef>
                  <a:spcPts val="0"/>
                </a:spcBef>
                <a:spcAft>
                  <a:spcPts val="0"/>
                </a:spcAft>
                <a:buClrTx/>
                <a:buSzTx/>
                <a:buFontTx/>
                <a:buNone/>
                <a:tabLst/>
                <a:defRPr sz="8600" b="0" i="0" u="none" strike="noStrike" cap="none" spc="0" baseline="0">
                  <a:ln>
                    <a:noFill/>
                  </a:ln>
                  <a:solidFill>
                    <a:srgbClr val="000000"/>
                  </a:solidFill>
                  <a:uFillTx/>
                  <a:latin typeface="+mn-lt"/>
                  <a:ea typeface="+mn-ea"/>
                  <a:cs typeface="+mn-cs"/>
                  <a:sym typeface="Helvetica Neue Medium"/>
                </a:defRPr>
              </a:lvl9pPr>
            </a:lstStyle>
            <a:p>
              <a:pPr algn="l">
                <a:defRPr sz="1200" b="0">
                  <a:latin typeface="+mn-lt"/>
                  <a:ea typeface="+mn-ea"/>
                  <a:cs typeface="+mn-cs"/>
                  <a:sym typeface="Helvetica Neue Medium"/>
                </a:defRPr>
              </a:pPr>
              <a:r>
                <a:rPr lang="en-AU" sz="2000" dirty="0"/>
                <a:t>A doctor or nurse will give you a leaflet with a list of specialised organisations, that could support you, and how best to contact them.</a:t>
              </a:r>
              <a:endParaRPr lang="en-AU" sz="2000" i="1" dirty="0">
                <a:solidFill>
                  <a:schemeClr val="accent1">
                    <a:lumMod val="50000"/>
                  </a:schemeClr>
                </a:solidFill>
              </a:endParaRPr>
            </a:p>
          </p:txBody>
        </p:sp>
      </p:grpSp>
      <p:pic>
        <p:nvPicPr>
          <p:cNvPr id="43" name="Picture Placeholder 5" descr="Icon&#10;&#10;Description automatically generated">
            <a:extLst>
              <a:ext uri="{FF2B5EF4-FFF2-40B4-BE49-F238E27FC236}">
                <a16:creationId xmlns:a16="http://schemas.microsoft.com/office/drawing/2014/main" id="{E254347D-64AA-AB44-B0BB-7D9017360D7E}"/>
              </a:ext>
            </a:extLst>
          </p:cNvPr>
          <p:cNvPicPr>
            <a:picLocks noGrp="1" noChangeAspect="1"/>
          </p:cNvPicPr>
          <p:nvPr>
            <p:ph type="pic" idx="13"/>
          </p:nvPr>
        </p:nvPicPr>
        <p:blipFill rotWithShape="1">
          <a:blip r:embed="rId5" cstate="print">
            <a:extLst>
              <a:ext uri="{28A0092B-C50C-407E-A947-70E740481C1C}">
                <a14:useLocalDpi xmlns:a14="http://schemas.microsoft.com/office/drawing/2010/main" val="0"/>
              </a:ext>
            </a:extLst>
          </a:blip>
          <a:srcRect t="15070" r="-1" b="15068"/>
          <a:stretch/>
        </p:blipFill>
        <p:spPr>
          <a:xfrm>
            <a:off x="10889516" y="7482334"/>
            <a:ext cx="4263240" cy="2978339"/>
          </a:xfrm>
          <a:prstGeom prst="rect">
            <a:avLst/>
          </a:prstGeom>
        </p:spPr>
      </p:pic>
    </p:spTree>
    <p:extLst>
      <p:ext uri="{BB962C8B-B14F-4D97-AF65-F5344CB8AC3E}">
        <p14:creationId xmlns:p14="http://schemas.microsoft.com/office/powerpoint/2010/main" val="3305904421"/>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5694" tIns="55694" rIns="55694" bIns="55694" numCol="1" spcCol="38100" rtlCol="0" anchor="ctr">
        <a:spAutoFit/>
      </a:bodyPr>
      <a:lstStyle>
        <a:defPPr marL="0" marR="0" indent="0" algn="ctr" defTabSz="64049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5694" tIns="55694" rIns="55694" bIns="55694" numCol="1" spcCol="38100" rtlCol="0" anchor="ctr">
        <a:spAutoFit/>
      </a:bodyPr>
      <a:lstStyle>
        <a:defPPr marL="0" marR="0" indent="0" algn="ctr" defTabSz="640490" rtl="0" fontAlgn="auto" latinLnBrk="0" hangingPunct="0">
          <a:lnSpc>
            <a:spcPct val="100000"/>
          </a:lnSpc>
          <a:spcBef>
            <a:spcPts val="0"/>
          </a:spcBef>
          <a:spcAft>
            <a:spcPts val="0"/>
          </a:spcAft>
          <a:buClrTx/>
          <a:buSzTx/>
          <a:buFontTx/>
          <a:buNone/>
          <a:tabLst/>
          <a:defRPr kumimoji="0" sz="26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5694" tIns="55694" rIns="55694" bIns="55694" numCol="1" spcCol="38100" rtlCol="0" anchor="ctr">
        <a:spAutoFit/>
      </a:bodyPr>
      <a:lstStyle>
        <a:defPPr marL="0" marR="0" indent="0" algn="ctr" defTabSz="64049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5694" tIns="55694" rIns="55694" bIns="55694" numCol="1" spcCol="38100" rtlCol="0" anchor="ctr">
        <a:spAutoFit/>
      </a:bodyPr>
      <a:lstStyle>
        <a:defPPr marL="0" marR="0" indent="0" algn="ctr" defTabSz="640490" rtl="0" fontAlgn="auto" latinLnBrk="0" hangingPunct="0">
          <a:lnSpc>
            <a:spcPct val="100000"/>
          </a:lnSpc>
          <a:spcBef>
            <a:spcPts val="0"/>
          </a:spcBef>
          <a:spcAft>
            <a:spcPts val="0"/>
          </a:spcAft>
          <a:buClrTx/>
          <a:buSzTx/>
          <a:buFontTx/>
          <a:buNone/>
          <a:tabLst/>
          <a:defRPr kumimoji="0" sz="26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73892B6BD4C814D864FE852C6B62926" ma:contentTypeVersion="25" ma:contentTypeDescription="Create a new document." ma:contentTypeScope="" ma:versionID="f090deb9d6554efe6bbe9539d9793934">
  <xsd:schema xmlns:xsd="http://www.w3.org/2001/XMLSchema" xmlns:xs="http://www.w3.org/2001/XMLSchema" xmlns:p="http://schemas.microsoft.com/office/2006/metadata/properties" xmlns:ns2="19cfbb22-967d-441b-b2d0-56543b08ad7d" xmlns:ns3="http://schemas.microsoft.com/sharepoint/v3/fields" xmlns:ns4="e7b00261-fff3-41e0-a06e-29be7bbb4b90" targetNamespace="http://schemas.microsoft.com/office/2006/metadata/properties" ma:root="true" ma:fieldsID="95d71babd304334dc2794f9bd29725a9" ns2:_="" ns3:_="" ns4:_="">
    <xsd:import namespace="19cfbb22-967d-441b-b2d0-56543b08ad7d"/>
    <xsd:import namespace="http://schemas.microsoft.com/sharepoint/v3/fields"/>
    <xsd:import namespace="e7b00261-fff3-41e0-a06e-29be7bbb4b90"/>
    <xsd:element name="properties">
      <xsd:complexType>
        <xsd:sequence>
          <xsd:element name="documentManagement">
            <xsd:complexType>
              <xsd:all>
                <xsd:element ref="ns2:nf553947567e4e08a7a428dd067c6ddf" minOccurs="0"/>
                <xsd:element ref="ns2:TaxCatchAll" minOccurs="0"/>
                <xsd:element ref="ns2:pbf2f93df8dd4eb080efdd315b87a374" minOccurs="0"/>
                <xsd:element ref="ns2:mc9a21fcd6b24904b2be8748004271cc" minOccurs="0"/>
                <xsd:element ref="ns2:fdb3048ee4f64c2ab103fa5c08134177" minOccurs="0"/>
                <xsd:element ref="ns2:i17683cc25004393bf5e7a85079a67d2" minOccurs="0"/>
                <xsd:element ref="ns2:Project_x002f__x0020_contract_x0020_end_x0020_date" minOccurs="0"/>
                <xsd:element ref="ns2:n63e5b34d79144c59fc93a19d30f3a0b" minOccurs="0"/>
                <xsd:element ref="ns3:_Source" minOccurs="0"/>
                <xsd:element ref="ns4:MediaServiceMetadata" minOccurs="0"/>
                <xsd:element ref="ns4:MediaServiceFastMetadata" minOccurs="0"/>
                <xsd:element ref="ns4:MediaServiceDateTaken" minOccurs="0"/>
                <xsd:element ref="ns4:MediaServiceAutoTags" minOccurs="0"/>
                <xsd:element ref="ns4:MediaLengthInSeconds" minOccurs="0"/>
                <xsd:element ref="ns4:MediaServiceAutoKeyPoints" minOccurs="0"/>
                <xsd:element ref="ns4:MediaServiceKeyPoints" minOccurs="0"/>
                <xsd:element ref="ns4:MediaServiceGenerationTime" minOccurs="0"/>
                <xsd:element ref="ns4:MediaServiceEventHashCode" minOccurs="0"/>
                <xsd:element ref="ns4: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cfbb22-967d-441b-b2d0-56543b08ad7d" elementFormDefault="qualified">
    <xsd:import namespace="http://schemas.microsoft.com/office/2006/documentManagement/types"/>
    <xsd:import namespace="http://schemas.microsoft.com/office/infopath/2007/PartnerControls"/>
    <xsd:element name="nf553947567e4e08a7a428dd067c6ddf" ma:index="9" nillable="true" ma:taxonomy="true" ma:internalName="nf553947567e4e08a7a428dd067c6ddf" ma:taxonomyFieldName="Business_x0020_Activity" ma:displayName="Business Activity" ma:default="" ma:fieldId="{7f553947-567e-4e08-a7a4-28dd067c6ddf}" ma:sspId="72c748ba-2422-442a-8da0-8c3a11393106" ma:termSetId="281f97d3-173f-40b8-9fc1-2bb96af60e0e"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c84e03c9-4683-4d6d-9e6e-c6fa35f1947e}" ma:internalName="TaxCatchAll" ma:showField="CatchAllData" ma:web="19cfbb22-967d-441b-b2d0-56543b08ad7d">
      <xsd:complexType>
        <xsd:complexContent>
          <xsd:extension base="dms:MultiChoiceLookup">
            <xsd:sequence>
              <xsd:element name="Value" type="dms:Lookup" maxOccurs="unbounded" minOccurs="0" nillable="true"/>
            </xsd:sequence>
          </xsd:extension>
        </xsd:complexContent>
      </xsd:complexType>
    </xsd:element>
    <xsd:element name="pbf2f93df8dd4eb080efdd315b87a374" ma:index="12" nillable="true" ma:taxonomy="true" ma:internalName="pbf2f93df8dd4eb080efdd315b87a374" ma:taxonomyFieldName="Business_x0020_Function" ma:displayName="Business Function" ma:default="2;#Quality Improvement|f929b268-8fc1-4432-9c8d-4653c804bdfc" ma:fieldId="{9bf2f93d-f8dd-4eb0-80ef-dd315b87a374}" ma:sspId="72c748ba-2422-442a-8da0-8c3a11393106" ma:termSetId="1a054ad0-931e-4bb0-a70b-dc33d2e19bcb" ma:anchorId="c788aced-109f-432d-9368-116094370ebc" ma:open="false" ma:isKeyword="false">
      <xsd:complexType>
        <xsd:sequence>
          <xsd:element ref="pc:Terms" minOccurs="0" maxOccurs="1"/>
        </xsd:sequence>
      </xsd:complexType>
    </xsd:element>
    <xsd:element name="mc9a21fcd6b24904b2be8748004271cc" ma:index="14" nillable="true" ma:taxonomy="true" ma:internalName="mc9a21fcd6b24904b2be8748004271cc" ma:taxonomyFieldName="Division" ma:displayName="Division" ma:default="1;#Research ＆ Quality Improvement|40ffecb9-eb64-4eb4-bbcd-9ff92017558e" ma:fieldId="{6c9a21fc-d6b2-4904-b2be-8748004271cc}" ma:sspId="72c748ba-2422-442a-8da0-8c3a11393106" ma:termSetId="854525bc-11e5-4801-9a2e-02bd235a7eec" ma:anchorId="00000000-0000-0000-0000-000000000000" ma:open="false" ma:isKeyword="false">
      <xsd:complexType>
        <xsd:sequence>
          <xsd:element ref="pc:Terms" minOccurs="0" maxOccurs="1"/>
        </xsd:sequence>
      </xsd:complexType>
    </xsd:element>
    <xsd:element name="fdb3048ee4f64c2ab103fa5c08134177" ma:index="16" nillable="true" ma:taxonomy="true" ma:internalName="fdb3048ee4f64c2ab103fa5c08134177" ma:taxonomyFieldName="Document_x0020_status" ma:displayName="Document status" ma:default="" ma:fieldId="{fdb3048e-e4f6-4c2a-b103-fa5c08134177}" ma:sspId="72c748ba-2422-442a-8da0-8c3a11393106" ma:termSetId="81537ae4-bb63-4a0b-b036-a59c8bb24956" ma:anchorId="00000000-0000-0000-0000-000000000000" ma:open="false" ma:isKeyword="false">
      <xsd:complexType>
        <xsd:sequence>
          <xsd:element ref="pc:Terms" minOccurs="0" maxOccurs="1"/>
        </xsd:sequence>
      </xsd:complexType>
    </xsd:element>
    <xsd:element name="i17683cc25004393bf5e7a85079a67d2" ma:index="18" nillable="true" ma:taxonomy="true" ma:internalName="i17683cc25004393bf5e7a85079a67d2" ma:taxonomyFieldName="Information_x0020_type" ma:displayName="Information type" ma:default="" ma:fieldId="{217683cc-2500-4393-bf5e-7a85079a67d2}" ma:sspId="72c748ba-2422-442a-8da0-8c3a11393106" ma:termSetId="7c5dc89c-5a38-404b-b798-27b2a4c32a36" ma:anchorId="00000000-0000-0000-0000-000000000000" ma:open="false" ma:isKeyword="false">
      <xsd:complexType>
        <xsd:sequence>
          <xsd:element ref="pc:Terms" minOccurs="0" maxOccurs="1"/>
        </xsd:sequence>
      </xsd:complexType>
    </xsd:element>
    <xsd:element name="Project_x002f__x0020_contract_x0020_end_x0020_date" ma:index="19" nillable="true" ma:displayName="Project/ contract end date" ma:format="DateOnly" ma:internalName="Project_x002F__x0020_contract_x0020_end_x0020_date">
      <xsd:simpleType>
        <xsd:restriction base="dms:DateTime"/>
      </xsd:simpleType>
    </xsd:element>
    <xsd:element name="n63e5b34d79144c59fc93a19d30f3a0b" ma:index="21" nillable="true" ma:taxonomy="true" ma:internalName="n63e5b34d79144c59fc93a19d30f3a0b" ma:taxonomyFieldName="Project_x002F__x0020_contract_x0020_status" ma:displayName="Project/ contract status" ma:default="" ma:fieldId="{763e5b34-d791-44c5-9fc9-3a19d30f3a0b}" ma:sspId="72c748ba-2422-442a-8da0-8c3a11393106" ma:termSetId="6fb53340-93dd-45ae-88d8-d63e0eb70bfd"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ource" ma:index="22" nillable="true" ma:displayName="Source filepath" ma:description="References to resources from which this resource was derived. This is the filepath that was lifted from the Q Drive" ma:internalName="_Sourc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7b00261-fff3-41e0-a06e-29be7bbb4b90" elementFormDefault="qualified">
    <xsd:import namespace="http://schemas.microsoft.com/office/2006/documentManagement/types"/>
    <xsd:import namespace="http://schemas.microsoft.com/office/infopath/2007/PartnerControls"/>
    <xsd:element name="MediaServiceMetadata" ma:index="23" nillable="true" ma:displayName="MediaServiceMetadata" ma:hidden="true" ma:internalName="MediaServiceMetadata" ma:readOnly="true">
      <xsd:simpleType>
        <xsd:restriction base="dms:Note"/>
      </xsd:simpleType>
    </xsd:element>
    <xsd:element name="MediaServiceFastMetadata" ma:index="24" nillable="true" ma:displayName="MediaServiceFastMetadata" ma:hidden="true" ma:internalName="MediaServiceFastMetadata" ma:readOnly="true">
      <xsd:simpleType>
        <xsd:restriction base="dms:Note"/>
      </xsd:simpleType>
    </xsd:element>
    <xsd:element name="MediaServiceDateTaken" ma:index="25" nillable="true" ma:displayName="MediaServiceDateTaken" ma:hidden="true" ma:internalName="MediaServiceDateTaken" ma:readOnly="true">
      <xsd:simpleType>
        <xsd:restriction base="dms:Text"/>
      </xsd:simpleType>
    </xsd:element>
    <xsd:element name="MediaServiceAutoTags" ma:index="26" nillable="true" ma:displayName="Tags" ma:internalName="MediaServiceAutoTags"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MediaServiceAutoKeyPoints" ma:index="28" nillable="true" ma:displayName="MediaServiceAutoKeyPoints" ma:hidden="true" ma:internalName="MediaServiceAutoKeyPoints" ma:readOnly="true">
      <xsd:simpleType>
        <xsd:restriction base="dms:Note"/>
      </xsd:simpleType>
    </xsd:element>
    <xsd:element name="MediaServiceKeyPoints" ma:index="29" nillable="true" ma:displayName="KeyPoints" ma:internalName="MediaServiceKeyPoints"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element name="MediaServiceOCR" ma:index="32"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bf2f93df8dd4eb080efdd315b87a374 xmlns="19cfbb22-967d-441b-b2d0-56543b08ad7d">
      <Terms xmlns="http://schemas.microsoft.com/office/infopath/2007/PartnerControls">
        <TermInfo xmlns="http://schemas.microsoft.com/office/infopath/2007/PartnerControls">
          <TermName xmlns="http://schemas.microsoft.com/office/infopath/2007/PartnerControls">Quality Improvement</TermName>
          <TermId xmlns="http://schemas.microsoft.com/office/infopath/2007/PartnerControls">f929b268-8fc1-4432-9c8d-4653c804bdfc</TermId>
        </TermInfo>
      </Terms>
    </pbf2f93df8dd4eb080efdd315b87a374>
    <TaxCatchAll xmlns="19cfbb22-967d-441b-b2d0-56543b08ad7d">
      <Value>2</Value>
      <Value>1</Value>
    </TaxCatchAll>
    <mc9a21fcd6b24904b2be8748004271cc xmlns="19cfbb22-967d-441b-b2d0-56543b08ad7d">
      <Terms xmlns="http://schemas.microsoft.com/office/infopath/2007/PartnerControls">
        <TermInfo xmlns="http://schemas.microsoft.com/office/infopath/2007/PartnerControls">
          <TermName xmlns="http://schemas.microsoft.com/office/infopath/2007/PartnerControls">Research ＆ Quality Improvement</TermName>
          <TermId xmlns="http://schemas.microsoft.com/office/infopath/2007/PartnerControls">40ffecb9-eb64-4eb4-bbcd-9ff92017558e</TermId>
        </TermInfo>
      </Terms>
    </mc9a21fcd6b24904b2be8748004271cc>
    <i17683cc25004393bf5e7a85079a67d2 xmlns="19cfbb22-967d-441b-b2d0-56543b08ad7d">
      <Terms xmlns="http://schemas.microsoft.com/office/infopath/2007/PartnerControls"/>
    </i17683cc25004393bf5e7a85079a67d2>
    <_Source xmlns="http://schemas.microsoft.com/sharepoint/v3/fields" xsi:nil="true"/>
    <nf553947567e4e08a7a428dd067c6ddf xmlns="19cfbb22-967d-441b-b2d0-56543b08ad7d">
      <Terms xmlns="http://schemas.microsoft.com/office/infopath/2007/PartnerControls"/>
    </nf553947567e4e08a7a428dd067c6ddf>
    <Project_x002f__x0020_contract_x0020_end_x0020_date xmlns="19cfbb22-967d-441b-b2d0-56543b08ad7d" xsi:nil="true"/>
    <fdb3048ee4f64c2ab103fa5c08134177 xmlns="19cfbb22-967d-441b-b2d0-56543b08ad7d">
      <Terms xmlns="http://schemas.microsoft.com/office/infopath/2007/PartnerControls"/>
    </fdb3048ee4f64c2ab103fa5c08134177>
    <n63e5b34d79144c59fc93a19d30f3a0b xmlns="19cfbb22-967d-441b-b2d0-56543b08ad7d">
      <Terms xmlns="http://schemas.microsoft.com/office/infopath/2007/PartnerControls"/>
    </n63e5b34d79144c59fc93a19d30f3a0b>
  </documentManagement>
</p:properties>
</file>

<file path=customXml/itemProps1.xml><?xml version="1.0" encoding="utf-8"?>
<ds:datastoreItem xmlns:ds="http://schemas.openxmlformats.org/officeDocument/2006/customXml" ds:itemID="{044DC8B3-12D9-4B48-9BBF-9BE223C3C339}">
  <ds:schemaRefs>
    <ds:schemaRef ds:uri="http://schemas.microsoft.com/sharepoint/v3/contenttype/forms"/>
  </ds:schemaRefs>
</ds:datastoreItem>
</file>

<file path=customXml/itemProps2.xml><?xml version="1.0" encoding="utf-8"?>
<ds:datastoreItem xmlns:ds="http://schemas.openxmlformats.org/officeDocument/2006/customXml" ds:itemID="{A41ABA15-093A-4F1E-8149-56E2B80CCE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cfbb22-967d-441b-b2d0-56543b08ad7d"/>
    <ds:schemaRef ds:uri="http://schemas.microsoft.com/sharepoint/v3/fields"/>
    <ds:schemaRef ds:uri="e7b00261-fff3-41e0-a06e-29be7bbb4b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C4FDD0C-D99F-4DE4-98A7-AADF2850A4B2}">
  <ds:schemaRefs>
    <ds:schemaRef ds:uri="http://schemas.microsoft.com/office/2006/metadata/properties"/>
    <ds:schemaRef ds:uri="http://schemas.microsoft.com/office/infopath/2007/PartnerControls"/>
    <ds:schemaRef ds:uri="19cfbb22-967d-441b-b2d0-56543b08ad7d"/>
    <ds:schemaRef ds:uri="http://schemas.microsoft.com/sharepoint/v3/fields"/>
  </ds:schemaRefs>
</ds:datastoreItem>
</file>

<file path=docProps/app.xml><?xml version="1.0" encoding="utf-8"?>
<Properties xmlns="http://schemas.openxmlformats.org/officeDocument/2006/extended-properties" xmlns:vt="http://schemas.openxmlformats.org/officeDocument/2006/docPropsVTypes">
  <TotalTime>0</TotalTime>
  <Words>196</Words>
  <Application>Microsoft Office PowerPoint</Application>
  <PresentationFormat>Custom</PresentationFormat>
  <Paragraphs>18</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Futura</vt:lpstr>
      <vt:lpstr>Helvetica</vt:lpstr>
      <vt:lpstr>Helvetica Light</vt:lpstr>
      <vt:lpstr>Helvetica Neue</vt:lpstr>
      <vt:lpstr>Helvetica Neue Light</vt:lpstr>
      <vt:lpstr>Helvetica Neue Medium</vt:lpstr>
      <vt:lpstr>Wingdings</vt:lpstr>
      <vt:lpstr>White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 CAN HELP YOU CARE FOR YOUR FAMILY</dc:title>
  <dc:creator>Helen Leveret</dc:creator>
  <cp:lastModifiedBy>Megan Peng</cp:lastModifiedBy>
  <cp:revision>509</cp:revision>
  <dcterms:modified xsi:type="dcterms:W3CDTF">2022-04-13T12:17:48Z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0x010100F73892B6BD4C814D864FE852C6B62926</vt:lpwstr>
  </property>
  <property fmtid="{D5CDD505-2E9C-101B-9397-08002B2CF9AE}" pid="3" name="Business Function">
    <vt:lpwstr>2;#Quality Improvement|f929b268-8fc1-4432-9c8d-4653c804bdfc</vt:lpwstr>
  </property>
  <property fmtid="{D5CDD505-2E9C-101B-9397-08002B2CF9AE}" pid="4" name="Division">
    <vt:lpwstr>1;#Research ＆ Quality Improvement|40ffecb9-eb64-4eb4-bbcd-9ff92017558e</vt:lpwstr>
  </property>
  <property fmtid="{D5CDD505-2E9C-101B-9397-08002B2CF9AE}" pid="5" name="Document_x0020_status">
    <vt:lpwstr/>
  </property>
  <property fmtid="{D5CDD505-2E9C-101B-9397-08002B2CF9AE}" pid="6" name="Business_x0020_Activity">
    <vt:lpwstr/>
  </property>
  <property fmtid="{D5CDD505-2E9C-101B-9397-08002B2CF9AE}" pid="7" name="Information_x0020_type">
    <vt:lpwstr/>
  </property>
  <property fmtid="{D5CDD505-2E9C-101B-9397-08002B2CF9AE}" pid="8" name="Project_x002F__x0020_contract_x0020_status">
    <vt:lpwstr/>
  </property>
  <property fmtid="{D5CDD505-2E9C-101B-9397-08002B2CF9AE}" pid="9" name="Information type">
    <vt:lpwstr/>
  </property>
  <property fmtid="{D5CDD505-2E9C-101B-9397-08002B2CF9AE}" pid="10" name="Document status">
    <vt:lpwstr/>
  </property>
  <property fmtid="{D5CDD505-2E9C-101B-9397-08002B2CF9AE}" pid="11" name="Business Activity">
    <vt:lpwstr/>
  </property>
  <property fmtid="{D5CDD505-2E9C-101B-9397-08002B2CF9AE}" pid="12" name="Project/ contract status">
    <vt:lpwstr/>
  </property>
</Properties>
</file>